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303" r:id="rId3"/>
    <p:sldId id="256" r:id="rId4"/>
    <p:sldId id="257" r:id="rId5"/>
    <p:sldId id="258" r:id="rId6"/>
    <p:sldId id="259" r:id="rId7"/>
    <p:sldId id="260" r:id="rId8"/>
    <p:sldId id="263" r:id="rId9"/>
    <p:sldId id="284" r:id="rId10"/>
    <p:sldId id="276" r:id="rId11"/>
    <p:sldId id="277" r:id="rId12"/>
    <p:sldId id="278" r:id="rId13"/>
    <p:sldId id="279" r:id="rId14"/>
    <p:sldId id="280" r:id="rId15"/>
    <p:sldId id="281" r:id="rId16"/>
    <p:sldId id="264" r:id="rId17"/>
    <p:sldId id="265" r:id="rId18"/>
    <p:sldId id="271" r:id="rId19"/>
    <p:sldId id="272" r:id="rId20"/>
    <p:sldId id="273" r:id="rId21"/>
    <p:sldId id="274" r:id="rId22"/>
    <p:sldId id="275" r:id="rId23"/>
    <p:sldId id="266" r:id="rId24"/>
    <p:sldId id="267" r:id="rId25"/>
    <p:sldId id="268" r:id="rId26"/>
    <p:sldId id="286" r:id="rId27"/>
    <p:sldId id="285" r:id="rId28"/>
  </p:sldIdLst>
  <p:sldSz cx="9144000" cy="5143500" type="screen16x9"/>
  <p:notesSz cx="6858000" cy="9144000"/>
  <p:embeddedFontLst>
    <p:embeddedFont>
      <p:font typeface="UTM Avo" pitchFamily="18" charset="0"/>
      <p:regular r:id="rId30"/>
      <p:bold r:id="rId31"/>
      <p:italic r:id="rId32"/>
      <p:boldItalic r:id="rId33"/>
    </p:embeddedFon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EB7"/>
    <a:srgbClr val="4AFCB8"/>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autoAdjust="0"/>
    <p:restoredTop sz="94660"/>
  </p:normalViewPr>
  <p:slideViewPr>
    <p:cSldViewPr>
      <p:cViewPr>
        <p:scale>
          <a:sx n="100" d="100"/>
          <a:sy n="100" d="100"/>
        </p:scale>
        <p:origin x="-54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3D804-3B19-4FE3-A6B0-8289B8D42918}" type="datetimeFigureOut">
              <a:rPr lang="en-US" smtClean="0"/>
              <a:t>26/09/2022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621-3FEE-4CE4-BB93-771485F3DD00}" type="slidenum">
              <a:rPr lang="en-US" smtClean="0"/>
              <a:t>‹#›</a:t>
            </a:fld>
            <a:endParaRPr lang="en-US"/>
          </a:p>
        </p:txBody>
      </p:sp>
    </p:spTree>
    <p:extLst>
      <p:ext uri="{BB962C8B-B14F-4D97-AF65-F5344CB8AC3E}">
        <p14:creationId xmlns:p14="http://schemas.microsoft.com/office/powerpoint/2010/main" val="418496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atin typeface="UTM Avo" panose="02040603050506020204" pitchFamily="18" charset="0"/>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26/09/2022</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xmlns="" id="{6BBFD17B-D166-40AF-9627-1FB3187FEC8D}"/>
              </a:ext>
            </a:extLst>
          </p:cNvPr>
          <p:cNvSpPr/>
          <p:nvPr userDrawn="1"/>
        </p:nvSpPr>
        <p:spPr>
          <a:xfrm>
            <a:off x="8256598" y="2074"/>
            <a:ext cx="963488" cy="104091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46097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26/09/2022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323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26/09/2022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3323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26/09/2022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802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58720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548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3715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4385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26/09/2022</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8287956" y="102394"/>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9409363"/>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65EABC84-CD79-4F8A-8B2C-0631AD15B4AB}"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900232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BDFCF6C-AB48-4145-9CD2-DA00EAC05549}"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364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57149" y="-50006"/>
            <a:ext cx="9201150" cy="5193507"/>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26/09/2022</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86768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21AA50D9-D237-4433-99FB-A444C1A586A4}"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2712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9D3BDABC-F711-4597-8ABF-D3394326ECCE}"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66327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26C7A6F7-9955-464D-82FD-B7D9443146B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9214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DBDA4E9E-1171-4EE8-90F0-24EE25EB2D42}"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27662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5F4FD877-DAE7-4EF7-8996-E93FC9594007}"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80636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0FD54639-9C0D-4FAF-95F6-C4F4176C7433}"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928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BADE6DB5-6B02-4C92-A039-03756B2BBDC8}"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5715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5C92F941-B879-467C-A3C5-8166A920575D}"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288313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7FB9262C-F0CB-4946-A9E2-D9A99654B6D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44989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4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26/09/2022</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2222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26/09/2022</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8807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xmlns="" id="{883D005B-8B11-4FA0-82A2-9A260DE58982}"/>
              </a:ext>
            </a:extLst>
          </p:cNvPr>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26/09/2022</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8180512" y="116166"/>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14291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23653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9678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74269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6801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26/09/2022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25412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F8E7CA22-7B4E-411B-8058-F1CACA9C7BA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51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6.xml"/><Relationship Id="rId7" Type="http://schemas.openxmlformats.org/officeDocument/2006/relationships/slide" Target="slide3.xml"/><Relationship Id="rId12" Type="http://schemas.openxmlformats.org/officeDocument/2006/relationships/image" Target="../media/image10.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7.gif"/><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28154" y="1236455"/>
            <a:ext cx="9087745" cy="1775935"/>
          </a:xfrm>
          <a:prstGeom prst="rect">
            <a:avLst/>
          </a:prstGeom>
        </p:spPr>
        <p:txBody>
          <a:bodyPr wrap="none">
            <a:spAutoFit/>
          </a:bodyPr>
          <a:lstStyle/>
          <a:p>
            <a:pPr algn="ctr" defTabSz="685783">
              <a:lnSpc>
                <a:spcPct val="150000"/>
              </a:lnSpc>
              <a:defRPr/>
            </a:pPr>
            <a:r>
              <a:rPr lang="en-US" sz="3900" b="1" err="1">
                <a:solidFill>
                  <a:srgbClr val="002060"/>
                </a:solidFill>
                <a:latin typeface="UTM Avo" panose="02040603050506020204" pitchFamily="18" charset="0"/>
                <a:cs typeface="Arial" panose="020B0604020202020204" pitchFamily="34" charset="0"/>
              </a:rPr>
              <a:t>Tuần</a:t>
            </a:r>
            <a:r>
              <a:rPr lang="en-US" sz="3900" b="1">
                <a:solidFill>
                  <a:srgbClr val="002060"/>
                </a:solidFill>
                <a:latin typeface="UTM Avo" panose="02040603050506020204" pitchFamily="18" charset="0"/>
                <a:cs typeface="Arial" panose="020B0604020202020204" pitchFamily="34" charset="0"/>
              </a:rPr>
              <a:t> 2</a:t>
            </a:r>
            <a:endParaRPr lang="en-US" sz="3900" b="1" dirty="0">
              <a:solidFill>
                <a:srgbClr val="002060"/>
              </a:solidFill>
              <a:latin typeface="UTM Avo" panose="02040603050506020204" pitchFamily="18" charset="0"/>
              <a:cs typeface="Arial" panose="020B0604020202020204" pitchFamily="34" charset="0"/>
            </a:endParaRPr>
          </a:p>
          <a:p>
            <a:pPr algn="ctr" defTabSz="685783">
              <a:lnSpc>
                <a:spcPct val="150000"/>
              </a:lnSpc>
              <a:defRPr/>
            </a:pPr>
            <a:r>
              <a:rPr lang="en-US" sz="3900" b="1" err="1">
                <a:solidFill>
                  <a:srgbClr val="FF0000"/>
                </a:solidFill>
                <a:latin typeface="UTM Avo" panose="02040603050506020204" pitchFamily="18" charset="0"/>
                <a:cs typeface="Arial" panose="020B0604020202020204" pitchFamily="34" charset="0"/>
              </a:rPr>
              <a:t>Bài</a:t>
            </a:r>
            <a:r>
              <a:rPr lang="en-US" sz="3900" b="1">
                <a:solidFill>
                  <a:srgbClr val="FF0000"/>
                </a:solidFill>
                <a:latin typeface="UTM Avo" panose="02040603050506020204" pitchFamily="18" charset="0"/>
                <a:cs typeface="Arial" panose="020B0604020202020204" pitchFamily="34" charset="0"/>
              </a:rPr>
              <a:t> 8: Kể chuyện: Chồn con đi học</a:t>
            </a:r>
            <a:endParaRPr lang="en-US" sz="39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7100459" y="74952"/>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8256985" y="513533"/>
            <a:ext cx="788999" cy="369332"/>
          </a:xfrm>
          <a:prstGeom prst="rect">
            <a:avLst/>
          </a:prstGeom>
        </p:spPr>
        <p:txBody>
          <a:bodyPr wrap="none">
            <a:spAutoFit/>
          </a:bodyPr>
          <a:lstStyle/>
          <a:p>
            <a:pPr algn="ctr"/>
            <a:r>
              <a:rPr lang="en-US"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9629" r="22083" b="49259"/>
          <a:stretch/>
        </p:blipFill>
        <p:spPr>
          <a:xfrm>
            <a:off x="1981200" y="634604"/>
            <a:ext cx="4953000" cy="3699273"/>
          </a:xfrm>
          <a:prstGeom prst="rect">
            <a:avLst/>
          </a:prstGeom>
        </p:spPr>
      </p:pic>
    </p:spTree>
    <p:extLst>
      <p:ext uri="{BB962C8B-B14F-4D97-AF65-F5344CB8AC3E}">
        <p14:creationId xmlns:p14="http://schemas.microsoft.com/office/powerpoint/2010/main" val="275857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6" r="52917" b="52963"/>
          <a:stretch/>
        </p:blipFill>
        <p:spPr>
          <a:xfrm>
            <a:off x="2095500" y="704850"/>
            <a:ext cx="4953000" cy="3733800"/>
          </a:xfrm>
          <a:prstGeom prst="rect">
            <a:avLst/>
          </a:prstGeom>
        </p:spPr>
      </p:pic>
    </p:spTree>
    <p:extLst>
      <p:ext uri="{BB962C8B-B14F-4D97-AF65-F5344CB8AC3E}">
        <p14:creationId xmlns:p14="http://schemas.microsoft.com/office/powerpoint/2010/main" val="9990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6" r="22083" b="52963"/>
          <a:stretch/>
        </p:blipFill>
        <p:spPr>
          <a:xfrm>
            <a:off x="2286000" y="742950"/>
            <a:ext cx="4953000" cy="3640337"/>
          </a:xfrm>
          <a:prstGeom prst="rect">
            <a:avLst/>
          </a:prstGeom>
        </p:spPr>
      </p:pic>
    </p:spTree>
    <p:extLst>
      <p:ext uri="{BB962C8B-B14F-4D97-AF65-F5344CB8AC3E}">
        <p14:creationId xmlns:p14="http://schemas.microsoft.com/office/powerpoint/2010/main" val="273044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84" t="42963" r="53333" b="27037"/>
          <a:stretch/>
        </p:blipFill>
        <p:spPr>
          <a:xfrm>
            <a:off x="2095500" y="895350"/>
            <a:ext cx="4953000" cy="3417331"/>
          </a:xfrm>
          <a:prstGeom prst="rect">
            <a:avLst/>
          </a:prstGeom>
        </p:spPr>
      </p:pic>
    </p:spTree>
    <p:extLst>
      <p:ext uri="{BB962C8B-B14F-4D97-AF65-F5344CB8AC3E}">
        <p14:creationId xmlns:p14="http://schemas.microsoft.com/office/powerpoint/2010/main" val="179039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3" r="22083" b="27037"/>
          <a:stretch/>
        </p:blipFill>
        <p:spPr>
          <a:xfrm>
            <a:off x="2095500" y="819150"/>
            <a:ext cx="4953000" cy="3429000"/>
          </a:xfrm>
          <a:prstGeom prst="rect">
            <a:avLst/>
          </a:prstGeom>
        </p:spPr>
      </p:pic>
    </p:spTree>
    <p:extLst>
      <p:ext uri="{BB962C8B-B14F-4D97-AF65-F5344CB8AC3E}">
        <p14:creationId xmlns:p14="http://schemas.microsoft.com/office/powerpoint/2010/main" val="186459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95800" y="-31377"/>
            <a:ext cx="4648200" cy="995363"/>
          </a:xfrm>
        </p:spPr>
        <p:txBody>
          <a:bodyPr>
            <a:normAutofit fontScale="90000"/>
          </a:bodyPr>
          <a:lstStyle/>
          <a:p>
            <a:r>
              <a:rPr lang="en-US" b="1" dirty="0" err="1">
                <a:latin typeface="UTM Avo" panose="02040603050506020204" pitchFamily="18" charset="0"/>
              </a:rPr>
              <a:t>Nghe</a:t>
            </a:r>
            <a:r>
              <a:rPr lang="en-US" b="1" dirty="0">
                <a:latin typeface="UTM Avo" panose="02040603050506020204" pitchFamily="18" charset="0"/>
              </a:rPr>
              <a:t> </a:t>
            </a:r>
            <a:r>
              <a:rPr lang="en-US" b="1" dirty="0" err="1">
                <a:latin typeface="UTM Avo" panose="02040603050506020204" pitchFamily="18" charset="0"/>
              </a:rPr>
              <a:t>kể</a:t>
            </a:r>
            <a:r>
              <a:rPr lang="en-US" b="1" dirty="0">
                <a:latin typeface="UTM Avo" panose="02040603050506020204" pitchFamily="18" charset="0"/>
              </a:rPr>
              <a:t> </a:t>
            </a:r>
            <a:r>
              <a:rPr lang="en-US" b="1" dirty="0" err="1">
                <a:latin typeface="UTM Avo" panose="02040603050506020204" pitchFamily="18" charset="0"/>
              </a:rPr>
              <a:t>chuyện</a:t>
            </a:r>
            <a:endParaRPr lang="en-US" b="1" dirty="0">
              <a:latin typeface="UTM Avo" panose="02040603050506020204" pitchFamily="18" charset="0"/>
            </a:endParaRPr>
          </a:p>
        </p:txBody>
      </p:sp>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3986"/>
            <a:ext cx="9144000" cy="4179515"/>
          </a:xfrm>
          <a:prstGeom prst="rect">
            <a:avLst/>
          </a:prstGeom>
        </p:spPr>
      </p:pic>
    </p:spTree>
    <p:extLst>
      <p:ext uri="{BB962C8B-B14F-4D97-AF65-F5344CB8AC3E}">
        <p14:creationId xmlns:p14="http://schemas.microsoft.com/office/powerpoint/2010/main" val="34523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72680"/>
            <a:ext cx="7772400" cy="771525"/>
          </a:xfrm>
        </p:spPr>
        <p:txBody>
          <a:bodyPr/>
          <a:lstStyle/>
          <a:p>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hỏi</a:t>
            </a:r>
            <a:endParaRPr lang="en-US" sz="4400" b="1" dirty="0">
              <a:latin typeface="UTM Avo" panose="02040603050506020204" pitchFamily="18" charset="0"/>
            </a:endParaRPr>
          </a:p>
        </p:txBody>
      </p:sp>
      <p:pic>
        <p:nvPicPr>
          <p:cNvPr id="6" name="Picture 5"/>
          <p:cNvPicPr>
            <a:picLocks noChangeAspect="1"/>
          </p:cNvPicPr>
          <p:nvPr/>
        </p:nvPicPr>
        <p:blipFill rotWithShape="1">
          <a:blip r:embed="rId3">
            <a:clrChange>
              <a:clrFrom>
                <a:srgbClr val="FFFFFE"/>
              </a:clrFrom>
              <a:clrTo>
                <a:srgbClr val="FFFFFE">
                  <a:alpha val="0"/>
                </a:srgbClr>
              </a:clrTo>
            </a:clrChange>
          </a:blip>
          <a:srcRect l="22500" t="19629" r="53333" b="39630"/>
          <a:stretch/>
        </p:blipFill>
        <p:spPr>
          <a:xfrm>
            <a:off x="2133600" y="879820"/>
            <a:ext cx="4419600" cy="4191000"/>
          </a:xfrm>
          <a:prstGeom prst="rect">
            <a:avLst/>
          </a:prstGeom>
        </p:spPr>
      </p:pic>
    </p:spTree>
    <p:extLst>
      <p:ext uri="{BB962C8B-B14F-4D97-AF65-F5344CB8AC3E}">
        <p14:creationId xmlns:p14="http://schemas.microsoft.com/office/powerpoint/2010/main" val="271269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53333" t="19630" r="21250" b="38889"/>
          <a:stretch/>
        </p:blipFill>
        <p:spPr>
          <a:xfrm>
            <a:off x="2247900" y="438150"/>
            <a:ext cx="4648200" cy="4267200"/>
          </a:xfrm>
          <a:prstGeom prst="rect">
            <a:avLst/>
          </a:prstGeom>
        </p:spPr>
      </p:pic>
    </p:spTree>
    <p:extLst>
      <p:ext uri="{BB962C8B-B14F-4D97-AF65-F5344CB8AC3E}">
        <p14:creationId xmlns:p14="http://schemas.microsoft.com/office/powerpoint/2010/main" val="327814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5" r="52917" b="43333"/>
          <a:stretch/>
        </p:blipFill>
        <p:spPr>
          <a:xfrm>
            <a:off x="2324100" y="438150"/>
            <a:ext cx="4495800" cy="4267200"/>
          </a:xfrm>
          <a:prstGeom prst="rect">
            <a:avLst/>
          </a:prstGeom>
        </p:spPr>
      </p:pic>
    </p:spTree>
    <p:extLst>
      <p:ext uri="{BB962C8B-B14F-4D97-AF65-F5344CB8AC3E}">
        <p14:creationId xmlns:p14="http://schemas.microsoft.com/office/powerpoint/2010/main" val="272864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5" r="21667" b="43333"/>
          <a:stretch/>
        </p:blipFill>
        <p:spPr>
          <a:xfrm>
            <a:off x="2286000" y="438150"/>
            <a:ext cx="4572000" cy="4267200"/>
          </a:xfrm>
          <a:prstGeom prst="rect">
            <a:avLst/>
          </a:prstGeom>
        </p:spPr>
      </p:pic>
    </p:spTree>
    <p:extLst>
      <p:ext uri="{BB962C8B-B14F-4D97-AF65-F5344CB8AC3E}">
        <p14:creationId xmlns:p14="http://schemas.microsoft.com/office/powerpoint/2010/main" val="342818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081602" y="8627"/>
            <a:ext cx="541635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TRÒ CHƠI LẬT MẢNH GHÉP</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254" y="677316"/>
            <a:ext cx="495300" cy="43815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656" y="662151"/>
            <a:ext cx="495300" cy="43815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176" y="629812"/>
            <a:ext cx="495300" cy="43815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708" y="662151"/>
            <a:ext cx="495300" cy="43815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5"/>
          <a:stretch>
            <a:fillRect/>
          </a:stretch>
        </p:blipFill>
        <p:spPr>
          <a:xfrm>
            <a:off x="4279876" y="5467350"/>
            <a:ext cx="609600" cy="609600"/>
          </a:xfrm>
          <a:prstGeom prst="rect">
            <a:avLst/>
          </a:prstGeom>
        </p:spPr>
      </p:pic>
      <p:sp>
        <p:nvSpPr>
          <p:cNvPr id="6" name="5-Point Star 5"/>
          <p:cNvSpPr/>
          <p:nvPr/>
        </p:nvSpPr>
        <p:spPr>
          <a:xfrm>
            <a:off x="1502291" y="62423"/>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a:srcRect l="22500" t="19630" r="53333" b="49259"/>
          <a:stretch/>
        </p:blipFill>
        <p:spPr>
          <a:xfrm>
            <a:off x="2080287" y="724226"/>
            <a:ext cx="5257800" cy="3699273"/>
          </a:xfrm>
          <a:prstGeom prst="rect">
            <a:avLst/>
          </a:prstGeom>
        </p:spPr>
      </p:pic>
      <p:sp>
        <p:nvSpPr>
          <p:cNvPr id="40" name="Rectangle 39"/>
          <p:cNvSpPr/>
          <p:nvPr/>
        </p:nvSpPr>
        <p:spPr>
          <a:xfrm>
            <a:off x="2112254" y="722818"/>
            <a:ext cx="2636575"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7" name="Rectangle 6">
            <a:hlinkClick r:id="rId7" action="ppaction://hlinksldjump"/>
          </p:cNvPr>
          <p:cNvSpPr/>
          <p:nvPr/>
        </p:nvSpPr>
        <p:spPr>
          <a:xfrm>
            <a:off x="2116237" y="708339"/>
            <a:ext cx="2628607" cy="1827775"/>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41" name="Rectangle 40"/>
          <p:cNvSpPr/>
          <p:nvPr/>
        </p:nvSpPr>
        <p:spPr>
          <a:xfrm>
            <a:off x="4734524" y="695178"/>
            <a:ext cx="2621224"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2" name="Rectangle 41">
            <a:hlinkClick r:id="rId8" action="ppaction://hlinksldjump"/>
          </p:cNvPr>
          <p:cNvSpPr/>
          <p:nvPr/>
        </p:nvSpPr>
        <p:spPr>
          <a:xfrm>
            <a:off x="4752812" y="701868"/>
            <a:ext cx="2631597" cy="182777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4" name="Rectangle 43"/>
          <p:cNvSpPr/>
          <p:nvPr/>
        </p:nvSpPr>
        <p:spPr>
          <a:xfrm>
            <a:off x="2133713" y="2518082"/>
            <a:ext cx="2646947" cy="18690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5" name="Rectangle 44">
            <a:hlinkClick r:id="rId9" action="ppaction://hlinksldjump"/>
          </p:cNvPr>
          <p:cNvSpPr/>
          <p:nvPr/>
        </p:nvSpPr>
        <p:spPr>
          <a:xfrm>
            <a:off x="2105559" y="2534875"/>
            <a:ext cx="2618235" cy="187042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6" name="Rectangle 45"/>
          <p:cNvSpPr/>
          <p:nvPr/>
        </p:nvSpPr>
        <p:spPr>
          <a:xfrm>
            <a:off x="4762320" y="2531309"/>
            <a:ext cx="2599947" cy="182545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47" name="Rectangle 46">
            <a:hlinkClick r:id="rId10" action="ppaction://hlinksldjump"/>
          </p:cNvPr>
          <p:cNvSpPr/>
          <p:nvPr/>
        </p:nvSpPr>
        <p:spPr>
          <a:xfrm>
            <a:off x="4756224" y="2554453"/>
            <a:ext cx="2630395" cy="1866027"/>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2" name="Oval 1">
            <a:hlinkClick r:id="rId11" action="ppaction://hlinksldjump"/>
          </p:cNvPr>
          <p:cNvSpPr/>
          <p:nvPr/>
        </p:nvSpPr>
        <p:spPr>
          <a:xfrm>
            <a:off x="7848600" y="4019550"/>
            <a:ext cx="1066800" cy="1047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EB70F60-A466-45E9-894D-77411BB789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p:bldP spid="6" grpId="0" animBg="1"/>
      <p:bldP spid="40" grpId="0" animBg="1"/>
      <p:bldP spid="7" grpId="0" animBg="1"/>
      <p:bldP spid="41" grpId="0" animBg="1"/>
      <p:bldP spid="42" grpId="0" animBg="1"/>
      <p:bldP spid="44" grpId="0" animBg="1"/>
      <p:bldP spid="45" grpId="0" animBg="1"/>
      <p:bldP spid="46"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42592" r="53333" b="17408"/>
          <a:stretch/>
        </p:blipFill>
        <p:spPr>
          <a:xfrm>
            <a:off x="2362200" y="514350"/>
            <a:ext cx="4419600" cy="4114800"/>
          </a:xfrm>
          <a:prstGeom prst="rect">
            <a:avLst/>
          </a:prstGeom>
        </p:spPr>
      </p:pic>
    </p:spTree>
    <p:extLst>
      <p:ext uri="{BB962C8B-B14F-4D97-AF65-F5344CB8AC3E}">
        <p14:creationId xmlns:p14="http://schemas.microsoft.com/office/powerpoint/2010/main" val="249209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2" r="22083" b="17408"/>
          <a:stretch/>
        </p:blipFill>
        <p:spPr>
          <a:xfrm>
            <a:off x="2362200" y="514350"/>
            <a:ext cx="4419600" cy="4114800"/>
          </a:xfrm>
          <a:prstGeom prst="rect">
            <a:avLst/>
          </a:prstGeom>
        </p:spPr>
      </p:pic>
    </p:spTree>
    <p:extLst>
      <p:ext uri="{BB962C8B-B14F-4D97-AF65-F5344CB8AC3E}">
        <p14:creationId xmlns:p14="http://schemas.microsoft.com/office/powerpoint/2010/main" val="92291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FBAA8D8-C721-4080-BCFD-4CC7D0124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21" y="442990"/>
            <a:ext cx="7559039" cy="4700510"/>
          </a:xfrm>
          <a:prstGeom prst="rect">
            <a:avLst/>
          </a:prstGeom>
        </p:spPr>
      </p:pic>
      <p:pic>
        <p:nvPicPr>
          <p:cNvPr id="8" name="图片 7">
            <a:extLst>
              <a:ext uri="{FF2B5EF4-FFF2-40B4-BE49-F238E27FC236}">
                <a16:creationId xmlns:a16="http://schemas.microsoft.com/office/drawing/2014/main" xmlns="" id="{7D0D70D4-3184-49A2-9EC4-D67899400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flipH="1">
            <a:off x="-419757" y="1791673"/>
            <a:ext cx="3554842" cy="2470902"/>
          </a:xfrm>
          <a:prstGeom prst="rect">
            <a:avLst/>
          </a:prstGeom>
        </p:spPr>
      </p:pic>
      <p:sp>
        <p:nvSpPr>
          <p:cNvPr id="7" name="Rectangle 6"/>
          <p:cNvSpPr/>
          <p:nvPr/>
        </p:nvSpPr>
        <p:spPr>
          <a:xfrm>
            <a:off x="2865120" y="2710936"/>
            <a:ext cx="5958840" cy="830997"/>
          </a:xfrm>
          <a:prstGeom prst="rect">
            <a:avLst/>
          </a:prstGeom>
          <a:noFill/>
        </p:spPr>
        <p:txBody>
          <a:bodyPr wrap="square" lIns="68580" tIns="34290" rIns="68580" bIns="34290">
            <a:spAutoFit/>
          </a:bodyPr>
          <a:lstStyle/>
          <a:p>
            <a:pPr algn="ct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Nghe</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kể</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lại</a:t>
            </a:r>
            <a:endPar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endParaRPr>
          </a:p>
        </p:txBody>
      </p:sp>
    </p:spTree>
    <p:extLst>
      <p:ext uri="{BB962C8B-B14F-4D97-AF65-F5344CB8AC3E}">
        <p14:creationId xmlns:p14="http://schemas.microsoft.com/office/powerpoint/2010/main" val="1228334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1950"/>
            <a:ext cx="9144000" cy="4781551"/>
          </a:xfrm>
          <a:prstGeom prst="rect">
            <a:avLst/>
          </a:prstGeom>
        </p:spPr>
      </p:pic>
    </p:spTree>
    <p:extLst>
      <p:ext uri="{BB962C8B-B14F-4D97-AF65-F5344CB8AC3E}">
        <p14:creationId xmlns:p14="http://schemas.microsoft.com/office/powerpoint/2010/main" val="32457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722" t="16667" r="51111" b="58313"/>
          <a:stretch/>
        </p:blipFill>
        <p:spPr>
          <a:xfrm>
            <a:off x="-1" y="298731"/>
            <a:ext cx="3010010" cy="2353135"/>
          </a:xfrm>
          <a:prstGeom prst="rect">
            <a:avLst/>
          </a:prstGeom>
        </p:spPr>
      </p:pic>
      <p:pic>
        <p:nvPicPr>
          <p:cNvPr id="3" name="Picture 2"/>
          <p:cNvPicPr>
            <a:picLocks noChangeAspect="1"/>
          </p:cNvPicPr>
          <p:nvPr/>
        </p:nvPicPr>
        <p:blipFill rotWithShape="1">
          <a:blip r:embed="rId4"/>
          <a:srcRect l="52381" t="17302" r="32798" b="58804"/>
          <a:stretch/>
        </p:blipFill>
        <p:spPr>
          <a:xfrm>
            <a:off x="3006464" y="298731"/>
            <a:ext cx="3131071" cy="2273019"/>
          </a:xfrm>
          <a:prstGeom prst="rect">
            <a:avLst/>
          </a:prstGeom>
        </p:spPr>
      </p:pic>
      <p:pic>
        <p:nvPicPr>
          <p:cNvPr id="7" name="Picture 6"/>
          <p:cNvPicPr>
            <a:picLocks noChangeAspect="1"/>
          </p:cNvPicPr>
          <p:nvPr/>
        </p:nvPicPr>
        <p:blipFill rotWithShape="1">
          <a:blip r:embed="rId4"/>
          <a:srcRect l="34535" t="41293" r="51284" b="34809"/>
          <a:stretch/>
        </p:blipFill>
        <p:spPr>
          <a:xfrm>
            <a:off x="6141081" y="298730"/>
            <a:ext cx="2996159" cy="2273019"/>
          </a:xfrm>
          <a:prstGeom prst="rect">
            <a:avLst/>
          </a:prstGeom>
        </p:spPr>
      </p:pic>
      <p:pic>
        <p:nvPicPr>
          <p:cNvPr id="8" name="Picture 7"/>
          <p:cNvPicPr>
            <a:picLocks noChangeAspect="1"/>
          </p:cNvPicPr>
          <p:nvPr/>
        </p:nvPicPr>
        <p:blipFill rotWithShape="1">
          <a:blip r:embed="rId4"/>
          <a:srcRect l="52863" t="41512" r="33252" b="34954"/>
          <a:stretch/>
        </p:blipFill>
        <p:spPr>
          <a:xfrm>
            <a:off x="-1" y="2783486"/>
            <a:ext cx="2911840" cy="2360015"/>
          </a:xfrm>
          <a:prstGeom prst="rect">
            <a:avLst/>
          </a:prstGeom>
        </p:spPr>
      </p:pic>
      <p:pic>
        <p:nvPicPr>
          <p:cNvPr id="9" name="Picture 8"/>
          <p:cNvPicPr>
            <a:picLocks noChangeAspect="1"/>
          </p:cNvPicPr>
          <p:nvPr/>
        </p:nvPicPr>
        <p:blipFill rotWithShape="1">
          <a:blip r:embed="rId5"/>
          <a:srcRect l="34535" t="55719" r="51284" b="21111"/>
          <a:stretch/>
        </p:blipFill>
        <p:spPr>
          <a:xfrm>
            <a:off x="3010010" y="2800351"/>
            <a:ext cx="3032900" cy="2334720"/>
          </a:xfrm>
          <a:prstGeom prst="rect">
            <a:avLst/>
          </a:prstGeom>
        </p:spPr>
      </p:pic>
      <p:pic>
        <p:nvPicPr>
          <p:cNvPr id="10" name="Picture 9"/>
          <p:cNvPicPr>
            <a:picLocks noChangeAspect="1"/>
          </p:cNvPicPr>
          <p:nvPr/>
        </p:nvPicPr>
        <p:blipFill rotWithShape="1">
          <a:blip r:embed="rId5"/>
          <a:srcRect l="52814" t="55574" r="33005" b="20820"/>
          <a:stretch/>
        </p:blipFill>
        <p:spPr>
          <a:xfrm>
            <a:off x="6141081" y="2800350"/>
            <a:ext cx="2897989" cy="2360015"/>
          </a:xfrm>
          <a:prstGeom prst="rect">
            <a:avLst/>
          </a:prstGeom>
        </p:spPr>
      </p:pic>
    </p:spTree>
    <p:extLst>
      <p:ext uri="{BB962C8B-B14F-4D97-AF65-F5344CB8AC3E}">
        <p14:creationId xmlns:p14="http://schemas.microsoft.com/office/powerpoint/2010/main" val="90717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p Ribbon 4"/>
          <p:cNvSpPr/>
          <p:nvPr/>
        </p:nvSpPr>
        <p:spPr>
          <a:xfrm>
            <a:off x="0" y="1504950"/>
            <a:ext cx="9144000" cy="2976847"/>
          </a:xfrm>
          <a:prstGeom prst="ribbon2">
            <a:avLst/>
          </a:prstGeom>
          <a:solidFill>
            <a:srgbClr val="FCAEB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2060"/>
                </a:solidFill>
                <a:latin typeface="UTM Avo" panose="02040603050506020204" pitchFamily="18" charset="0"/>
              </a:rPr>
              <a:t>“Các con phải chăm chỉ học hành, có học thì mới biết chữ, biết nhiều điều bổ ích. Không biết chữ sẽ rất tai hại, có thể gặp nguy hiểm giống như bạn chồn con.</a:t>
            </a:r>
            <a:r>
              <a:rPr lang="en-US" sz="2100">
                <a:solidFill>
                  <a:srgbClr val="002060"/>
                </a:solidFill>
              </a:rPr>
              <a:t>”</a:t>
            </a:r>
            <a:endParaRPr lang="en-US" sz="2100">
              <a:solidFill>
                <a:srgbClr val="002060"/>
              </a:solidFill>
              <a:latin typeface="UTM Avo" panose="02040603050506020204" pitchFamily="18" charset="0"/>
            </a:endParaRPr>
          </a:p>
        </p:txBody>
      </p:sp>
      <p:sp>
        <p:nvSpPr>
          <p:cNvPr id="6" name="TextBox 5"/>
          <p:cNvSpPr txBox="1"/>
          <p:nvPr/>
        </p:nvSpPr>
        <p:spPr>
          <a:xfrm>
            <a:off x="762000" y="514350"/>
            <a:ext cx="8001000" cy="584775"/>
          </a:xfrm>
          <a:prstGeom prst="rect">
            <a:avLst/>
          </a:prstGeom>
          <a:solidFill>
            <a:srgbClr val="FFFF00"/>
          </a:solidFill>
          <a:ln>
            <a:solidFill>
              <a:srgbClr val="FFC000"/>
            </a:solidFill>
          </a:ln>
        </p:spPr>
        <p:txBody>
          <a:bodyPr wrap="square" rtlCol="0">
            <a:spAutoFit/>
          </a:bodyPr>
          <a:lstStyle/>
          <a:p>
            <a:r>
              <a:rPr lang="en-US" sz="3200">
                <a:latin typeface="UTM Avo" panose="02040603050506020204" pitchFamily="18" charset="0"/>
              </a:rPr>
              <a:t>Câu chuyện khuyên chúng ta điều gì?</a:t>
            </a:r>
          </a:p>
        </p:txBody>
      </p:sp>
    </p:spTree>
    <p:extLst>
      <p:ext uri="{BB962C8B-B14F-4D97-AF65-F5344CB8AC3E}">
        <p14:creationId xmlns:p14="http://schemas.microsoft.com/office/powerpoint/2010/main" val="26379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03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19150"/>
            <a:ext cx="8458200" cy="13209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TM Avo" panose="02040603050506020204" pitchFamily="18" charset="0"/>
              </a:rPr>
              <a:t>Trong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truyện</a:t>
            </a:r>
            <a:r>
              <a:rPr lang="en-US" sz="4400" dirty="0">
                <a:solidFill>
                  <a:srgbClr val="002060"/>
                </a:solidFill>
                <a:latin typeface="UTM Avo" panose="02040603050506020204" pitchFamily="18" charset="0"/>
              </a:rPr>
              <a:t> “ 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chúng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muốn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làm</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gì</a:t>
            </a:r>
            <a:r>
              <a:rPr lang="en-US" sz="4400" dirty="0">
                <a:solidFill>
                  <a:srgbClr val="002060"/>
                </a:solidFill>
                <a:latin typeface="UTM Avo" panose="02040603050506020204" pitchFamily="18" charset="0"/>
              </a:rPr>
              <a:t>?</a:t>
            </a:r>
          </a:p>
        </p:txBody>
      </p:sp>
      <p:sp>
        <p:nvSpPr>
          <p:cNvPr id="5" name="Rectangle 4"/>
          <p:cNvSpPr/>
          <p:nvPr/>
        </p:nvSpPr>
        <p:spPr>
          <a:xfrm>
            <a:off x="428625" y="2305032"/>
            <a:ext cx="8058150" cy="13381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Avo" panose="02040603050506020204" pitchFamily="18" charset="0"/>
              </a:rPr>
              <a:t>Chúng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muốn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đi</a:t>
            </a:r>
            <a:r>
              <a:rPr lang="en-US" sz="3600" dirty="0">
                <a:solidFill>
                  <a:srgbClr val="002060"/>
                </a:solidFill>
                <a:latin typeface="UTM Avo" panose="02040603050506020204" pitchFamily="18" charset="0"/>
              </a:rPr>
              <a:t> qua 1 </a:t>
            </a:r>
            <a:r>
              <a:rPr lang="en-US" sz="3600" dirty="0" err="1">
                <a:solidFill>
                  <a:srgbClr val="002060"/>
                </a:solidFill>
                <a:latin typeface="UTM Avo" panose="02040603050506020204" pitchFamily="18" charset="0"/>
              </a:rPr>
              <a:t>chiếc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cầu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hẹp</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bắc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ngang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dòng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suối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nhỏ</a:t>
            </a:r>
            <a:endParaRPr lang="en-US" sz="36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UTM Avo" panose="02040603050506020204" pitchFamily="18" charset="0"/>
              </a:rPr>
              <a:t>QUAY VỀ</a:t>
            </a:r>
          </a:p>
        </p:txBody>
      </p:sp>
      <p:sp>
        <p:nvSpPr>
          <p:cNvPr id="3" name="Oval 2"/>
          <p:cNvSpPr/>
          <p:nvPr/>
        </p:nvSpPr>
        <p:spPr>
          <a:xfrm>
            <a:off x="16330" y="3954638"/>
            <a:ext cx="1251857" cy="1147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644" y="4028116"/>
            <a:ext cx="1121228" cy="100066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34951" y="4324350"/>
            <a:ext cx="1067921" cy="400110"/>
          </a:xfrm>
          <a:prstGeom prst="rect">
            <a:avLst/>
          </a:prstGeom>
          <a:noFill/>
        </p:spPr>
        <p:txBody>
          <a:bodyPr wrap="none" rtlCol="0">
            <a:spAutoFit/>
          </a:bodyPr>
          <a:lstStyle/>
          <a:p>
            <a:r>
              <a:rPr lang="en-US" sz="2000" b="1" dirty="0">
                <a:solidFill>
                  <a:schemeClr val="bg1"/>
                </a:solidFill>
              </a:rPr>
              <a:t>HẾT GIỜ</a:t>
            </a:r>
          </a:p>
        </p:txBody>
      </p:sp>
      <p:pic>
        <p:nvPicPr>
          <p:cNvPr id="9" name="Picture 8">
            <a:extLst>
              <a:ext uri="{FF2B5EF4-FFF2-40B4-BE49-F238E27FC236}">
                <a16:creationId xmlns:a16="http://schemas.microsoft.com/office/drawing/2014/main" xmlns="" id="{1C9AF089-EBDE-48D4-99C2-37A099192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75928"/>
            <a:ext cx="8458200" cy="1428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có</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r>
              <a:rPr lang="en-US" sz="4400" dirty="0">
                <a:solidFill>
                  <a:srgbClr val="002060"/>
                </a:solidFill>
                <a:latin typeface="UTM Avo" panose="02040603050506020204" pitchFamily="18" charset="0"/>
              </a:rPr>
              <a:t> hay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a:t>
            </a:r>
          </a:p>
        </p:txBody>
      </p:sp>
      <p:sp>
        <p:nvSpPr>
          <p:cNvPr id="5" name="Rectangle 4"/>
          <p:cNvSpPr/>
          <p:nvPr/>
        </p:nvSpPr>
        <p:spPr>
          <a:xfrm>
            <a:off x="838200" y="2327003"/>
            <a:ext cx="6896100" cy="1381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endParaRPr lang="en-US" sz="44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39032" y="3970337"/>
            <a:ext cx="1383324" cy="1080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767" y="4056606"/>
            <a:ext cx="1211855" cy="90776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28" y="5306225"/>
            <a:ext cx="609600" cy="609600"/>
          </a:xfrm>
          <a:prstGeom prst="rect">
            <a:avLst/>
          </a:prstGeom>
        </p:spPr>
      </p:pic>
      <p:sp>
        <p:nvSpPr>
          <p:cNvPr id="10" name="TextBox 9"/>
          <p:cNvSpPr txBox="1"/>
          <p:nvPr/>
        </p:nvSpPr>
        <p:spPr>
          <a:xfrm>
            <a:off x="188419" y="4310432"/>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a16="http://schemas.microsoft.com/office/drawing/2014/main" xmlns="" id="{7558761A-A6A2-403F-917A-9B0B7C8058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0433"/>
            <a:ext cx="9067799" cy="12442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Đến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giữa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làm</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gì</a:t>
            </a:r>
            <a:r>
              <a:rPr lang="en-US" sz="4000" dirty="0">
                <a:solidFill>
                  <a:srgbClr val="002060"/>
                </a:solidFill>
                <a:latin typeface="UTM Avo" panose="02040603050506020204" pitchFamily="18" charset="0"/>
              </a:rPr>
              <a:t>?</a:t>
            </a:r>
          </a:p>
        </p:txBody>
      </p:sp>
      <p:sp>
        <p:nvSpPr>
          <p:cNvPr id="5" name="Rectangle 4"/>
          <p:cNvSpPr/>
          <p:nvPr/>
        </p:nvSpPr>
        <p:spPr>
          <a:xfrm>
            <a:off x="749469" y="2349130"/>
            <a:ext cx="80200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Chúng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cãi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rồi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húc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00258" y="3996457"/>
            <a:ext cx="1282419" cy="1189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6957" y="4090716"/>
            <a:ext cx="1186736" cy="10006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80060"/>
            <a:ext cx="609600" cy="609600"/>
          </a:xfrm>
          <a:prstGeom prst="rect">
            <a:avLst/>
          </a:prstGeom>
        </p:spPr>
      </p:pic>
      <p:sp>
        <p:nvSpPr>
          <p:cNvPr id="10" name="TextBox 9"/>
          <p:cNvSpPr txBox="1"/>
          <p:nvPr/>
        </p:nvSpPr>
        <p:spPr>
          <a:xfrm>
            <a:off x="158068" y="4390994"/>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a16="http://schemas.microsoft.com/office/drawing/2014/main" xmlns="" id="{41992BFF-7336-480B-8901-136E8A9B6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7428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861473"/>
            <a:ext cx="8458200" cy="12145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Kết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quả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như</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thế</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nào</a:t>
            </a:r>
            <a:r>
              <a:rPr lang="en-US" sz="4000" dirty="0">
                <a:solidFill>
                  <a:srgbClr val="002060"/>
                </a:solidFill>
                <a:latin typeface="UTM Avo" panose="02040603050506020204" pitchFamily="18" charset="0"/>
              </a:rPr>
              <a:t>?</a:t>
            </a:r>
          </a:p>
        </p:txBody>
      </p:sp>
      <p:sp>
        <p:nvSpPr>
          <p:cNvPr id="5" name="Rectangle 4"/>
          <p:cNvSpPr/>
          <p:nvPr/>
        </p:nvSpPr>
        <p:spPr>
          <a:xfrm>
            <a:off x="733425" y="2329086"/>
            <a:ext cx="76009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ngã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xuống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sông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không</a:t>
            </a:r>
            <a:r>
              <a:rPr lang="en-US" sz="4000" dirty="0">
                <a:solidFill>
                  <a:srgbClr val="002060"/>
                </a:solidFill>
                <a:latin typeface="UTM Avo" panose="02040603050506020204" pitchFamily="18" charset="0"/>
              </a:rPr>
              <a:t> qua </a:t>
            </a:r>
            <a:r>
              <a:rPr lang="en-US" sz="4000" dirty="0" err="1">
                <a:solidFill>
                  <a:srgbClr val="002060"/>
                </a:solidFill>
                <a:latin typeface="UTM Avo" panose="02040603050506020204" pitchFamily="18" charset="0"/>
              </a:rPr>
              <a:t>được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13044" y="3855193"/>
            <a:ext cx="1383324" cy="1225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892" y="3929412"/>
            <a:ext cx="1273628" cy="10768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0" name="TextBox 9"/>
          <p:cNvSpPr txBox="1"/>
          <p:nvPr/>
        </p:nvSpPr>
        <p:spPr>
          <a:xfrm>
            <a:off x="254533" y="4282027"/>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a16="http://schemas.microsoft.com/office/drawing/2014/main" xmlns="" id="{56C31FE6-DB26-439E-B6A7-EECEDAD33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37969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C6CF93F-24E3-47C5-B480-976E2E9362CD}"/>
              </a:ext>
            </a:extLst>
          </p:cNvPr>
          <p:cNvSpPr txBox="1"/>
          <p:nvPr/>
        </p:nvSpPr>
        <p:spPr>
          <a:xfrm>
            <a:off x="762000" y="1276350"/>
            <a:ext cx="7919696" cy="1401418"/>
          </a:xfrm>
          <a:prstGeom prst="rect">
            <a:avLst/>
          </a:prstGeom>
          <a:noFill/>
        </p:spPr>
        <p:txBody>
          <a:bodyPr wrap="square" rtlCol="0">
            <a:prstTxWarp prst="textDoubleWave1">
              <a:avLst/>
            </a:prstTxWarp>
            <a:spAutoFit/>
          </a:bodyPr>
          <a:lstStyle/>
          <a:p>
            <a:pPr defTabSz="685800">
              <a:defRPr/>
            </a:pPr>
            <a:r>
              <a:rPr lang="en-US" sz="4050" b="1" dirty="0">
                <a:solidFill>
                  <a:srgbClr val="FF0000"/>
                </a:solidFill>
                <a:latin typeface="UTM Avo" panose="02040603050506020204" pitchFamily="18" charset="0"/>
              </a:rPr>
              <a:t>BÀI 8: </a:t>
            </a:r>
            <a:r>
              <a:rPr lang="en-US" sz="4050" b="1" dirty="0" err="1">
                <a:solidFill>
                  <a:srgbClr val="FF0000"/>
                </a:solidFill>
                <a:latin typeface="UTM Avo" panose="02040603050506020204" pitchFamily="18" charset="0"/>
              </a:rPr>
              <a:t>Chồn</a:t>
            </a:r>
            <a:r>
              <a:rPr lang="en-US" sz="4050" b="1" dirty="0">
                <a:solidFill>
                  <a:srgbClr val="FF0000"/>
                </a:solidFill>
                <a:latin typeface="UTM Avo" panose="02040603050506020204" pitchFamily="18" charset="0"/>
              </a:rPr>
              <a:t> con </a:t>
            </a:r>
            <a:r>
              <a:rPr lang="en-US" sz="4050" b="1" dirty="0" err="1">
                <a:solidFill>
                  <a:srgbClr val="FF0000"/>
                </a:solidFill>
                <a:latin typeface="UTM Avo" panose="02040603050506020204" pitchFamily="18" charset="0"/>
              </a:rPr>
              <a:t>đi</a:t>
            </a:r>
            <a:r>
              <a:rPr lang="en-US" sz="4050" b="1" dirty="0">
                <a:solidFill>
                  <a:srgbClr val="FF0000"/>
                </a:solidFill>
                <a:latin typeface="UTM Avo" panose="02040603050506020204" pitchFamily="18" charset="0"/>
              </a:rPr>
              <a:t> </a:t>
            </a:r>
            <a:r>
              <a:rPr lang="en-US" sz="4050" b="1" dirty="0" err="1">
                <a:solidFill>
                  <a:srgbClr val="FF0000"/>
                </a:solidFill>
                <a:latin typeface="UTM Avo" panose="02040603050506020204" pitchFamily="18" charset="0"/>
              </a:rPr>
              <a:t>học</a:t>
            </a:r>
            <a:endParaRPr lang="en-US" sz="405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24279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F2F5CC"/>
              </a:clrFrom>
              <a:clrTo>
                <a:srgbClr val="F2F5CC">
                  <a:alpha val="0"/>
                </a:srgbClr>
              </a:clrTo>
            </a:clrChange>
          </a:blip>
          <a:stretch>
            <a:fillRect/>
          </a:stretch>
        </p:blipFill>
        <p:spPr>
          <a:xfrm>
            <a:off x="1964486" y="14902"/>
            <a:ext cx="2421056" cy="1715190"/>
          </a:xfrm>
          <a:prstGeom prst="rect">
            <a:avLst/>
          </a:prstGeom>
        </p:spPr>
      </p:pic>
      <p:pic>
        <p:nvPicPr>
          <p:cNvPr id="9" name="Picture 8"/>
          <p:cNvPicPr>
            <a:picLocks noChangeAspect="1"/>
          </p:cNvPicPr>
          <p:nvPr/>
        </p:nvPicPr>
        <p:blipFill>
          <a:blip r:embed="rId4">
            <a:clrChange>
              <a:clrFrom>
                <a:srgbClr val="F2F5CC"/>
              </a:clrFrom>
              <a:clrTo>
                <a:srgbClr val="F2F5CC">
                  <a:alpha val="0"/>
                </a:srgbClr>
              </a:clrTo>
            </a:clrChange>
          </a:blip>
          <a:stretch>
            <a:fillRect/>
          </a:stretch>
        </p:blipFill>
        <p:spPr>
          <a:xfrm>
            <a:off x="5105400" y="-27811"/>
            <a:ext cx="2451796" cy="1762862"/>
          </a:xfrm>
          <a:prstGeom prst="rect">
            <a:avLst/>
          </a:prstGeom>
        </p:spPr>
      </p:pic>
      <p:pic>
        <p:nvPicPr>
          <p:cNvPr id="10" name="Picture 9"/>
          <p:cNvPicPr>
            <a:picLocks noChangeAspect="1"/>
          </p:cNvPicPr>
          <p:nvPr/>
        </p:nvPicPr>
        <p:blipFill>
          <a:blip r:embed="rId5">
            <a:clrChange>
              <a:clrFrom>
                <a:srgbClr val="F2F5CC"/>
              </a:clrFrom>
              <a:clrTo>
                <a:srgbClr val="F2F5CC">
                  <a:alpha val="0"/>
                </a:srgbClr>
              </a:clrTo>
            </a:clrChange>
          </a:blip>
          <a:stretch>
            <a:fillRect/>
          </a:stretch>
        </p:blipFill>
        <p:spPr>
          <a:xfrm>
            <a:off x="1865078" y="1739338"/>
            <a:ext cx="2539641" cy="1739780"/>
          </a:xfrm>
          <a:prstGeom prst="rect">
            <a:avLst/>
          </a:prstGeom>
        </p:spPr>
      </p:pic>
      <p:pic>
        <p:nvPicPr>
          <p:cNvPr id="11" name="Picture 10"/>
          <p:cNvPicPr>
            <a:picLocks noChangeAspect="1"/>
          </p:cNvPicPr>
          <p:nvPr/>
        </p:nvPicPr>
        <p:blipFill>
          <a:blip r:embed="rId6">
            <a:clrChange>
              <a:clrFrom>
                <a:srgbClr val="F2F5CC"/>
              </a:clrFrom>
              <a:clrTo>
                <a:srgbClr val="F2F5CC">
                  <a:alpha val="0"/>
                </a:srgbClr>
              </a:clrTo>
            </a:clrChange>
          </a:blip>
          <a:stretch>
            <a:fillRect/>
          </a:stretch>
        </p:blipFill>
        <p:spPr>
          <a:xfrm>
            <a:off x="5105400" y="1768960"/>
            <a:ext cx="2451796" cy="1726423"/>
          </a:xfrm>
          <a:prstGeom prst="rect">
            <a:avLst/>
          </a:prstGeom>
        </p:spPr>
      </p:pic>
      <p:pic>
        <p:nvPicPr>
          <p:cNvPr id="12" name="Picture 11"/>
          <p:cNvPicPr>
            <a:picLocks noChangeAspect="1"/>
          </p:cNvPicPr>
          <p:nvPr/>
        </p:nvPicPr>
        <p:blipFill>
          <a:blip r:embed="rId7">
            <a:clrChange>
              <a:clrFrom>
                <a:srgbClr val="F2F5CC"/>
              </a:clrFrom>
              <a:clrTo>
                <a:srgbClr val="F2F5CC">
                  <a:alpha val="0"/>
                </a:srgbClr>
              </a:clrTo>
            </a:clrChange>
          </a:blip>
          <a:stretch>
            <a:fillRect/>
          </a:stretch>
        </p:blipFill>
        <p:spPr>
          <a:xfrm>
            <a:off x="1934397" y="3416893"/>
            <a:ext cx="2423643" cy="1613405"/>
          </a:xfrm>
          <a:prstGeom prst="rect">
            <a:avLst/>
          </a:prstGeom>
        </p:spPr>
      </p:pic>
      <p:pic>
        <p:nvPicPr>
          <p:cNvPr id="13" name="Picture 12"/>
          <p:cNvPicPr>
            <a:picLocks noChangeAspect="1"/>
          </p:cNvPicPr>
          <p:nvPr/>
        </p:nvPicPr>
        <p:blipFill>
          <a:blip r:embed="rId8">
            <a:clrChange>
              <a:clrFrom>
                <a:srgbClr val="F2F5CC"/>
              </a:clrFrom>
              <a:clrTo>
                <a:srgbClr val="F2F5CC">
                  <a:alpha val="0"/>
                </a:srgbClr>
              </a:clrTo>
            </a:clrChange>
          </a:blip>
          <a:stretch>
            <a:fillRect/>
          </a:stretch>
        </p:blipFill>
        <p:spPr>
          <a:xfrm>
            <a:off x="5138289" y="3350584"/>
            <a:ext cx="2476863" cy="1764341"/>
          </a:xfrm>
          <a:prstGeom prst="rect">
            <a:avLst/>
          </a:prstGeom>
        </p:spPr>
      </p:pic>
      <p:sp>
        <p:nvSpPr>
          <p:cNvPr id="14" name="Oval 13"/>
          <p:cNvSpPr/>
          <p:nvPr/>
        </p:nvSpPr>
        <p:spPr>
          <a:xfrm>
            <a:off x="1836503" y="-24656"/>
            <a:ext cx="502276"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1</a:t>
            </a:r>
          </a:p>
        </p:txBody>
      </p:sp>
      <p:sp>
        <p:nvSpPr>
          <p:cNvPr id="16" name="Oval 15"/>
          <p:cNvSpPr/>
          <p:nvPr/>
        </p:nvSpPr>
        <p:spPr>
          <a:xfrm>
            <a:off x="5124718" y="3374479"/>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6</a:t>
            </a:r>
          </a:p>
        </p:txBody>
      </p:sp>
      <p:sp>
        <p:nvSpPr>
          <p:cNvPr id="17" name="Oval 16"/>
          <p:cNvSpPr/>
          <p:nvPr/>
        </p:nvSpPr>
        <p:spPr>
          <a:xfrm>
            <a:off x="1855821" y="3362486"/>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5</a:t>
            </a:r>
          </a:p>
        </p:txBody>
      </p:sp>
      <p:sp>
        <p:nvSpPr>
          <p:cNvPr id="18" name="Oval 17"/>
          <p:cNvSpPr/>
          <p:nvPr/>
        </p:nvSpPr>
        <p:spPr>
          <a:xfrm>
            <a:off x="5124370" y="1735051"/>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4</a:t>
            </a:r>
          </a:p>
        </p:txBody>
      </p:sp>
      <p:sp>
        <p:nvSpPr>
          <p:cNvPr id="19" name="Oval 18"/>
          <p:cNvSpPr/>
          <p:nvPr/>
        </p:nvSpPr>
        <p:spPr>
          <a:xfrm>
            <a:off x="1826843" y="1694674"/>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3</a:t>
            </a:r>
          </a:p>
        </p:txBody>
      </p:sp>
      <p:sp>
        <p:nvSpPr>
          <p:cNvPr id="20" name="Oval 19"/>
          <p:cNvSpPr/>
          <p:nvPr/>
        </p:nvSpPr>
        <p:spPr>
          <a:xfrm>
            <a:off x="5142016" y="-34315"/>
            <a:ext cx="511935"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2</a:t>
            </a:r>
          </a:p>
        </p:txBody>
      </p:sp>
    </p:spTree>
    <p:extLst>
      <p:ext uri="{BB962C8B-B14F-4D97-AF65-F5344CB8AC3E}">
        <p14:creationId xmlns:p14="http://schemas.microsoft.com/office/powerpoint/2010/main" val="913806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500" t="19630" r="53333" b="49259"/>
          <a:stretch/>
        </p:blipFill>
        <p:spPr>
          <a:xfrm>
            <a:off x="2057400" y="615554"/>
            <a:ext cx="5257800" cy="3699273"/>
          </a:xfrm>
          <a:prstGeom prst="rect">
            <a:avLst/>
          </a:prstGeom>
        </p:spPr>
      </p:pic>
    </p:spTree>
    <p:extLst>
      <p:ext uri="{BB962C8B-B14F-4D97-AF65-F5344CB8AC3E}">
        <p14:creationId xmlns:p14="http://schemas.microsoft.com/office/powerpoint/2010/main" val="3604550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199</Words>
  <Application>Microsoft Office PowerPoint</Application>
  <PresentationFormat>On-screen Show (16:9)</PresentationFormat>
  <Paragraphs>42</Paragraphs>
  <Slides>26</Slides>
  <Notes>1</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UTM Avo</vt:lpstr>
      <vt:lpstr>.vnavan</vt:lpstr>
      <vt:lpstr>Calibri</vt:lpstr>
      <vt:lpstr>等线</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chuyện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Dang Le Phan Danh</cp:lastModifiedBy>
  <cp:revision>91</cp:revision>
  <dcterms:created xsi:type="dcterms:W3CDTF">2018-01-11T15:19:09Z</dcterms:created>
  <dcterms:modified xsi:type="dcterms:W3CDTF">2022-09-26T10:04:34Z</dcterms:modified>
</cp:coreProperties>
</file>