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303" r:id="rId2"/>
    <p:sldId id="304" r:id="rId3"/>
    <p:sldId id="277" r:id="rId4"/>
    <p:sldId id="279" r:id="rId5"/>
    <p:sldId id="278" r:id="rId6"/>
    <p:sldId id="281" r:id="rId7"/>
    <p:sldId id="294" r:id="rId8"/>
    <p:sldId id="296" r:id="rId9"/>
    <p:sldId id="262" r:id="rId10"/>
    <p:sldId id="284" r:id="rId11"/>
    <p:sldId id="286" r:id="rId12"/>
    <p:sldId id="287" r:id="rId13"/>
    <p:sldId id="288" r:id="rId14"/>
    <p:sldId id="289" r:id="rId15"/>
    <p:sldId id="297" r:id="rId16"/>
    <p:sldId id="298" r:id="rId17"/>
    <p:sldId id="267" r:id="rId18"/>
    <p:sldId id="291" r:id="rId19"/>
    <p:sldId id="293" r:id="rId20"/>
    <p:sldId id="299" r:id="rId21"/>
    <p:sldId id="268" r:id="rId22"/>
    <p:sldId id="269" r:id="rId23"/>
    <p:sldId id="300" r:id="rId24"/>
    <p:sldId id="30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6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64754-F9F7-4370-A75B-66D927BCBA61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270AB-ADEE-43A5-AABD-00419F428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90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628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34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222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45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91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49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=""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449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29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FBDB-570B-47DF-96E0-31EC931D5420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2" r:id="rId8"/>
    <p:sldLayoutId id="2147483660" r:id="rId9"/>
    <p:sldLayoutId id="2147483661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9.wdp"/><Relationship Id="rId3" Type="http://schemas.openxmlformats.org/officeDocument/2006/relationships/image" Target="../media/image29.jpeg"/><Relationship Id="rId7" Type="http://schemas.microsoft.com/office/2007/relationships/hdphoto" Target="../media/hdphoto6.wdp"/><Relationship Id="rId12" Type="http://schemas.openxmlformats.org/officeDocument/2006/relationships/image" Target="../media/image34.png"/><Relationship Id="rId2" Type="http://schemas.openxmlformats.org/officeDocument/2006/relationships/image" Target="../media/image28.jpe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7.wdp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8.png"/><Relationship Id="rId18" Type="http://schemas.microsoft.com/office/2007/relationships/hdphoto" Target="../media/hdphoto10.wdp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microsoft.com/office/2007/relationships/hdphoto" Target="../media/hdphoto11.wdp"/><Relationship Id="rId17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microsoft.com/office/2007/relationships/hdphoto" Target="../media/hdphoto9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11" Type="http://schemas.openxmlformats.org/officeDocument/2006/relationships/image" Target="../media/image37.png"/><Relationship Id="rId5" Type="http://schemas.openxmlformats.org/officeDocument/2006/relationships/image" Target="../media/image28.jpeg"/><Relationship Id="rId15" Type="http://schemas.openxmlformats.org/officeDocument/2006/relationships/image" Target="../media/image34.png"/><Relationship Id="rId10" Type="http://schemas.microsoft.com/office/2007/relationships/hdphoto" Target="../media/hdphoto6.wdp"/><Relationship Id="rId19" Type="http://schemas.openxmlformats.org/officeDocument/2006/relationships/image" Target="../media/image36.png"/><Relationship Id="rId4" Type="http://schemas.openxmlformats.org/officeDocument/2006/relationships/audio" Target="../media/audio4.wav"/><Relationship Id="rId9" Type="http://schemas.openxmlformats.org/officeDocument/2006/relationships/image" Target="../media/image31.png"/><Relationship Id="rId1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5.wav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5.wav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6.xml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slide" Target="slide3.xml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19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3.xml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slide" Target="slide4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slide" Target="slide5.xml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microsoft.com/office/2007/relationships/hdphoto" Target="../media/hdphoto2.wdp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012761" y="1648606"/>
            <a:ext cx="4166526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6: ơ – d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6779543" y="1726205"/>
            <a:ext cx="4383786" cy="1268362"/>
            <a:chOff x="5653548" y="1681315"/>
            <a:chExt cx="4383786" cy="1268362"/>
          </a:xfrm>
        </p:grpSpPr>
        <p:sp>
          <p:nvSpPr>
            <p:cNvPr id="18" name="Rectangle 17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7476821" y="1439652"/>
            <a:ext cx="104387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82942" y="3243957"/>
            <a:ext cx="4080387" cy="126836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196440" y="3166989"/>
            <a:ext cx="190949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341210" y="1439652"/>
            <a:ext cx="10502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  <a:endParaRPr lang="en-US" sz="9600" dirty="0">
              <a:solidFill>
                <a:srgbClr val="002060"/>
              </a:solidFill>
            </a:endParaRPr>
          </a:p>
        </p:txBody>
      </p:sp>
      <p:pic>
        <p:nvPicPr>
          <p:cNvPr id="25" name="Picture 4" descr="Top 9 Cửa hàng đồ da thật tốt nhất tại Hà Nội - Toplist.v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" t="10883" r="6170" b="5839"/>
          <a:stretch/>
        </p:blipFill>
        <p:spPr bwMode="auto">
          <a:xfrm>
            <a:off x="548526" y="1276298"/>
            <a:ext cx="5748327" cy="360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1051980" y="4992892"/>
            <a:ext cx="37129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75521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3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ô hình chợ truyền thống: Giữ thế nào trong đô thị hiện đại? - Hànộimớ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92" y="807115"/>
            <a:ext cx="3171678" cy="19106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h làm nơ gói quà bằng vả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806" r="898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91" r="12917"/>
          <a:stretch/>
        </p:blipFill>
        <p:spPr bwMode="auto">
          <a:xfrm>
            <a:off x="6865056" y="895645"/>
            <a:ext cx="2578214" cy="20027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ác dụng của quả mơ, nước mơ - Bài Thuốc Quý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13" b="100000" l="0" r="97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901" y="4419013"/>
            <a:ext cx="2543412" cy="19468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3 cách nấu phở bò ngon chuẩn vị, nước dùng đậm đà đơn giản tại nhà"/>
          <p:cNvSpPr>
            <a:spLocks noChangeAspect="1" noChangeArrowheads="1"/>
          </p:cNvSpPr>
          <p:nvPr/>
        </p:nvSpPr>
        <p:spPr bwMode="auto">
          <a:xfrm>
            <a:off x="5081536" y="972554"/>
            <a:ext cx="169882" cy="16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3 cách nấu phở bò ngon chuẩn vị, nước dùng đậm đà đơn giản tại nhà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7" r="19633"/>
          <a:stretch/>
        </p:blipFill>
        <p:spPr bwMode="auto">
          <a:xfrm>
            <a:off x="3900295" y="868194"/>
            <a:ext cx="2532363" cy="18910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ìm kiếm các cơ sở chuyên thu mua dê thịt từ địa phương - Thịt Dê Tươi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44" b="98319" l="9961" r="89941">
                        <a14:foregroundMark x1="56152" y1="85434" x2="55957" y2="98039"/>
                        <a14:foregroundMark x1="76855" y1="73249" x2="71875" y2="86134"/>
                        <a14:foregroundMark x1="86035" y1="74230" x2="89746" y2="85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4" t="8627" r="7475"/>
          <a:stretch/>
        </p:blipFill>
        <p:spPr bwMode="auto">
          <a:xfrm>
            <a:off x="9572672" y="4464178"/>
            <a:ext cx="2619328" cy="18882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ế mèn, dế dũi vị thuốc quý điều trị các bệnh về đường tiểu cực hay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9931" l="2441" r="100000">
                        <a14:foregroundMark x1="11230" y1="46354" x2="15820" y2="4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7" t="5052" b="10008"/>
          <a:stretch/>
        </p:blipFill>
        <p:spPr bwMode="auto">
          <a:xfrm>
            <a:off x="0" y="4578520"/>
            <a:ext cx="3105965" cy="17873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 descr="TOP】Hạt Giống Dâu Tây Đỏ - Siêu Nảy Mầm"/>
          <p:cNvSpPr>
            <a:spLocks noChangeAspect="1" noChangeArrowheads="1"/>
          </p:cNvSpPr>
          <p:nvPr/>
        </p:nvSpPr>
        <p:spPr bwMode="auto">
          <a:xfrm>
            <a:off x="155575" y="236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TOP】Hạt Giống Dâu Tây Đỏ - Siêu Nảy Mầm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14" r="9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66" r="4746" b="9681"/>
          <a:stretch/>
        </p:blipFill>
        <p:spPr bwMode="auto">
          <a:xfrm>
            <a:off x="3633860" y="4419013"/>
            <a:ext cx="2341638" cy="19679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ây giống Dừa Xiêm Xanh Lùn - Nông trang Island | Caygiong.com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125" y="807115"/>
            <a:ext cx="2307135" cy="23071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051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ô hình chợ truyền thống: Giữ thế nào trong đô thị hiện đại? - Hànộimớ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18477"/>
            <a:ext cx="3171678" cy="191064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h làm nơ gói quà bằng vải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806" r="898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91" r="12917"/>
          <a:stretch/>
        </p:blipFill>
        <p:spPr bwMode="auto">
          <a:xfrm>
            <a:off x="6772491" y="418762"/>
            <a:ext cx="2578214" cy="200279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ác dụng của quả mơ, nước mơ - Bài Thuốc Quý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13" b="100000" l="0" r="97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772" y="4714104"/>
            <a:ext cx="2543412" cy="194686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3 cách nấu phở bò ngon chuẩn vị, nước dùng đậm đà đơn giản tại nhà"/>
          <p:cNvSpPr>
            <a:spLocks noChangeAspect="1" noChangeArrowheads="1"/>
          </p:cNvSpPr>
          <p:nvPr/>
        </p:nvSpPr>
        <p:spPr bwMode="auto">
          <a:xfrm>
            <a:off x="5081536" y="736017"/>
            <a:ext cx="169882" cy="16988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3 cách nấu phở bò ngon chuẩn vị, nước dùng đậm đà đơn giản tại nhà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2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7" r="19633"/>
          <a:stretch/>
        </p:blipFill>
        <p:spPr bwMode="auto">
          <a:xfrm>
            <a:off x="3864978" y="418477"/>
            <a:ext cx="2532363" cy="20030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ìm kiếm các cơ sở chuyên thu mua dê thịt từ địa phương - Thịt Dê Tươi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44" b="98319" l="9961" r="89941">
                        <a14:foregroundMark x1="56152" y1="85434" x2="55957" y2="98039"/>
                        <a14:foregroundMark x1="76855" y1="73249" x2="71875" y2="86134"/>
                        <a14:foregroundMark x1="86035" y1="74230" x2="89746" y2="85154"/>
                        <a14:backgroundMark x1="31986" y1="45070" x2="31986" y2="45070"/>
                        <a14:backgroundMark x1="26212" y1="45473" x2="26212" y2="45473"/>
                        <a14:backgroundMark x1="25173" y1="48290" x2="25173" y2="48290"/>
                        <a14:backgroundMark x1="70901" y1="74245" x2="70901" y2="74245"/>
                        <a14:backgroundMark x1="53118" y1="90744" x2="53118" y2="90744"/>
                        <a14:backgroundMark x1="77945" y1="75252" x2="77945" y2="75252"/>
                        <a14:backgroundMark x1="80831" y1="76056" x2="80831" y2="76056"/>
                        <a14:backgroundMark x1="79215" y1="71630" x2="79215" y2="71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44" t="8627" r="7475"/>
          <a:stretch/>
        </p:blipFill>
        <p:spPr bwMode="auto">
          <a:xfrm>
            <a:off x="9443270" y="4714104"/>
            <a:ext cx="2619328" cy="188821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ế mèn, dế dũi vị thuốc quý điều trị các bệnh về đường tiểu cực hay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89931" l="2441" r="100000">
                        <a14:foregroundMark x1="11230" y1="46354" x2="15820" y2="4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7" t="5052" b="10008"/>
          <a:stretch/>
        </p:blipFill>
        <p:spPr bwMode="auto">
          <a:xfrm>
            <a:off x="278294" y="4894696"/>
            <a:ext cx="3105965" cy="178736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 descr="TOP】Hạt Giống Dâu Tây Đỏ - Siêu Nảy Mầm"/>
          <p:cNvSpPr>
            <a:spLocks noChangeAspect="1" noChangeArrowheads="1"/>
          </p:cNvSpPr>
          <p:nvPr/>
        </p:nvSpPr>
        <p:spPr bwMode="auto">
          <a:xfrm>
            <a:off x="155575" y="0"/>
            <a:ext cx="304800" cy="3048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TOP】Hạt Giống Dâu Tây Đỏ - Siêu Nảy Mầm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714" r="9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66" r="4746" b="9681"/>
          <a:stretch/>
        </p:blipFill>
        <p:spPr bwMode="auto">
          <a:xfrm>
            <a:off x="3763572" y="4714104"/>
            <a:ext cx="2341638" cy="196795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ây giống Dừa Xiêm Xanh Lùn - Nông trang Island | Caygiong.com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463" y="418477"/>
            <a:ext cx="2307135" cy="230713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173955" y="2636804"/>
            <a:ext cx="1957204" cy="186204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93501" y="2636804"/>
            <a:ext cx="1957204" cy="186204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502623" y="2421552"/>
            <a:ext cx="1111239" cy="91267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106719" y="2479551"/>
            <a:ext cx="718614" cy="96272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159669" y="2481912"/>
            <a:ext cx="2958681" cy="131463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135096" y="4031263"/>
            <a:ext cx="3240945" cy="65426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8453628" y="3796546"/>
            <a:ext cx="1301835" cy="80561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936964" y="3856905"/>
            <a:ext cx="1683948" cy="8639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2457450" y="3597168"/>
            <a:ext cx="5104297" cy="12018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8403650" y="2649135"/>
            <a:ext cx="1222206" cy="10337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99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79724" y="1260348"/>
            <a:ext cx="4965192" cy="138988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</a:p>
        </p:txBody>
      </p:sp>
      <p:sp>
        <p:nvSpPr>
          <p:cNvPr id="6" name="Rectangle 5"/>
          <p:cNvSpPr/>
          <p:nvPr/>
        </p:nvSpPr>
        <p:spPr>
          <a:xfrm>
            <a:off x="2346452" y="3551936"/>
            <a:ext cx="1588008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chợ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37152" y="3551936"/>
            <a:ext cx="1588008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mơ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27852" y="3551936"/>
            <a:ext cx="1588008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nơ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18552" y="3551936"/>
            <a:ext cx="1588008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phở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39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13404" y="1091184"/>
            <a:ext cx="4965192" cy="138988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6" name="Rectangle 5"/>
          <p:cNvSpPr/>
          <p:nvPr/>
        </p:nvSpPr>
        <p:spPr>
          <a:xfrm>
            <a:off x="2580132" y="3420872"/>
            <a:ext cx="1588008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dê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70832" y="3420872"/>
            <a:ext cx="1588008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dừa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61532" y="3420872"/>
            <a:ext cx="1588008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dâu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52232" y="3420872"/>
            <a:ext cx="1588008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dế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48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448DED5-A741-41F6-8EFA-0DE468664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1861015" y="2915275"/>
            <a:ext cx="107796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Utm avo" panose="02040603050506020204" pitchFamily="18" charset="0"/>
              </a:rPr>
              <a:t>NGHỈ GIẢI </a:t>
            </a:r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LAO</a:t>
            </a:r>
          </a:p>
        </p:txBody>
      </p:sp>
    </p:spTree>
    <p:extLst>
      <p:ext uri="{BB962C8B-B14F-4D97-AF65-F5344CB8AC3E}">
        <p14:creationId xmlns:p14="http://schemas.microsoft.com/office/powerpoint/2010/main" val="414950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650" y="1149531"/>
            <a:ext cx="4971784" cy="472516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355" y="232455"/>
            <a:ext cx="4402552" cy="5763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4247" y="1269771"/>
            <a:ext cx="32266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>
                <a:solidFill>
                  <a:prstClr val="black"/>
                </a:solidFill>
                <a:latin typeface="UTM Avo" panose="02040603050506020204" pitchFamily="18" charset="0"/>
              </a:rPr>
              <a:t>TẬP </a:t>
            </a: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98" y="5625939"/>
            <a:ext cx="6605516" cy="8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1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814" t="27574" r="12781" b="36478"/>
          <a:stretch>
            <a:fillRect/>
          </a:stretch>
        </p:blipFill>
        <p:spPr>
          <a:xfrm>
            <a:off x="838200" y="1825624"/>
            <a:ext cx="10543860" cy="4486276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3895096" y="398945"/>
            <a:ext cx="4684761" cy="7582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UTM Avo" panose="02040603050506020204" pitchFamily="18" charset="0"/>
              </a:rPr>
              <a:t>4. </a:t>
            </a:r>
            <a:r>
              <a:rPr lang="en-US" dirty="0" err="1">
                <a:latin typeface="UTM Avo" panose="02040603050506020204" pitchFamily="18" charset="0"/>
              </a:rPr>
              <a:t>Tập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đọc</a:t>
            </a:r>
            <a:endParaRPr lang="en-US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>
        <p:sndAc>
          <p:stSnd>
            <p:snd r:embed="rId2" name="camera.wav"/>
          </p:stSnd>
        </p:sndAc>
      </p:transition>
    </mc:Choice>
    <mc:Fallback xmlns:p15="http://schemas.microsoft.com/office/powerpoint/2012/main" xmlns="">
      <p:transition spd="slow">
        <p:fade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3753619" y="818294"/>
            <a:ext cx="4684761" cy="7582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UTM Avo" panose="02040603050506020204" pitchFamily="18" charset="0"/>
              </a:rPr>
              <a:t>4. </a:t>
            </a:r>
            <a:r>
              <a:rPr lang="en-US" dirty="0" err="1">
                <a:latin typeface="UTM Avo" panose="02040603050506020204" pitchFamily="18" charset="0"/>
              </a:rPr>
              <a:t>Tập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đọc</a:t>
            </a:r>
            <a:endParaRPr lang="en-US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9521" y="2165569"/>
            <a:ext cx="4377964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cờ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9521" y="4168033"/>
            <a:ext cx="4377964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da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3849" y="2165569"/>
            <a:ext cx="4377964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cổ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cò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43849" y="4291484"/>
            <a:ext cx="4377964" cy="9479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cờ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424876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>
        <p:sndAc>
          <p:stSnd>
            <p:snd r:embed="rId2" name="camera.wav"/>
          </p:stSnd>
        </p:sndAc>
      </p:transition>
    </mc:Choice>
    <mc:Fallback xmlns:p15="http://schemas.microsoft.com/office/powerpoint/2012/main" xmlns="">
      <p:transition spd="slow">
        <p:fade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51620" y="3472709"/>
            <a:ext cx="4377964" cy="947928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cờ</a:t>
            </a:r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1620" y="4796336"/>
            <a:ext cx="4377964" cy="947928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da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</a:t>
            </a:r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14442" y="3404713"/>
            <a:ext cx="4377964" cy="947928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cổ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cò</a:t>
            </a:r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65948" y="4919787"/>
            <a:ext cx="4377964" cy="947928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cờ</a:t>
            </a:r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9167" y="550045"/>
            <a:ext cx="4377964" cy="947928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ơ  -  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50071" y="1713387"/>
            <a:ext cx="8716156" cy="947928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cờ</a:t>
            </a:r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          da</a:t>
            </a:r>
          </a:p>
        </p:txBody>
      </p:sp>
    </p:spTree>
    <p:extLst>
      <p:ext uri="{BB962C8B-B14F-4D97-AF65-F5344CB8AC3E}">
        <p14:creationId xmlns:p14="http://schemas.microsoft.com/office/powerpoint/2010/main" val="84797449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>
        <p:sndAc>
          <p:stSnd>
            <p:snd r:embed="rId2" name="camera.wav"/>
          </p:stSnd>
        </p:sndAc>
      </p:transition>
    </mc:Choice>
    <mc:Fallback xmlns:p15="http://schemas.microsoft.com/office/powerpoint/2012/main" xmlns="">
      <p:transition spd="slow">
        <p:fad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idx="4294967295"/>
          </p:nvPr>
        </p:nvSpPr>
        <p:spPr>
          <a:xfrm>
            <a:off x="762000" y="1188049"/>
            <a:ext cx="10668000" cy="2387600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 ĐỘNG: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chơi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Bay 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lên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nào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762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52" y="301574"/>
            <a:ext cx="4376446" cy="5762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3567" y="1368746"/>
            <a:ext cx="2747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endParaRPr kumimoji="0" lang="vi-VN" sz="7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8" y="742791"/>
            <a:ext cx="6569121" cy="52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08599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4" b="8044"/>
          <a:stretch/>
        </p:blipFill>
        <p:spPr>
          <a:xfrm>
            <a:off x="182742" y="1513242"/>
            <a:ext cx="11826516" cy="4249655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4232366" y="116930"/>
            <a:ext cx="4684761" cy="7582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latin typeface="UTM Avo" panose="02040603050506020204" pitchFamily="18" charset="0"/>
              </a:rPr>
              <a:t>5. Tập viết</a:t>
            </a:r>
            <a:endParaRPr lang="en-US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loudBo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3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6204"/>
            <a:ext cx="12192000" cy="6441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A42C89A-EE8F-4214-BF44-07BF97066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97" y="418331"/>
            <a:ext cx="11219005" cy="643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3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485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9D78042-36EA-466C-8186-FB870AC08CD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59" y="-25879"/>
            <a:ext cx="1994590" cy="886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" y="-12457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9704" y="2169795"/>
            <a:ext cx="9497982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Con giúp các con vật thực hiện ước mơ bay lên bầu trời cao bằng cách đọc đúng tất cả các âm, tiếng, từ , câu </a:t>
            </a:r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sau.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73D606E-D2AD-4ECF-A0E0-C76C2B083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59" y="-25879"/>
            <a:ext cx="1994590" cy="886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05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336" y="165502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7" y="3262184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227898" y="5731764"/>
            <a:ext cx="1316990" cy="95605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o</a:t>
            </a: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1928672" y="5105044"/>
            <a:ext cx="1468755" cy="86639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ô</a:t>
            </a: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3681730" y="5596890"/>
            <a:ext cx="1445260" cy="1090930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cỏ</a:t>
            </a: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5552280" y="4828062"/>
            <a:ext cx="1438910" cy="94518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cọ</a:t>
            </a: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6937554" y="5873377"/>
            <a:ext cx="1691640" cy="87503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co</a:t>
            </a:r>
          </a:p>
        </p:txBody>
      </p:sp>
      <p:sp>
        <p:nvSpPr>
          <p:cNvPr id="33" name="Rounded Rectangle 32">
            <a:hlinkClick r:id="rId13" action="ppaction://hlinksldjump"/>
          </p:cNvPr>
          <p:cNvSpPr/>
          <p:nvPr/>
        </p:nvSpPr>
        <p:spPr>
          <a:xfrm>
            <a:off x="8598444" y="4738089"/>
            <a:ext cx="1871345" cy="89055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cộ</a:t>
            </a:r>
          </a:p>
        </p:txBody>
      </p:sp>
      <p:sp>
        <p:nvSpPr>
          <p:cNvPr id="34" name="Rounded Rectangle 33">
            <a:hlinkClick r:id="rId11" action="ppaction://hlinksldjump"/>
          </p:cNvPr>
          <p:cNvSpPr/>
          <p:nvPr/>
        </p:nvSpPr>
        <p:spPr>
          <a:xfrm>
            <a:off x="10274935" y="5930265"/>
            <a:ext cx="1863090" cy="87439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cổ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7513A48-A629-4F92-9608-299E5645AA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59" y="-25879"/>
            <a:ext cx="1994590" cy="886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ờ tổ quốc | Shopee Việt 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4" b="10231"/>
          <a:stretch/>
        </p:blipFill>
        <p:spPr bwMode="auto">
          <a:xfrm>
            <a:off x="167149" y="1021607"/>
            <a:ext cx="5299586" cy="360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 9 Cửa hàng đồ da thật tốt nhất tại Hà Nội - Toplist.v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" t="10883" r="6170" b="5839"/>
          <a:stretch/>
        </p:blipFill>
        <p:spPr bwMode="auto">
          <a:xfrm>
            <a:off x="6076335" y="1139594"/>
            <a:ext cx="5748327" cy="360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960471" y="4748033"/>
            <a:ext cx="37129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lá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ờ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7094027" y="4756918"/>
            <a:ext cx="37129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đồ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0497115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>
        <p:sndAc>
          <p:stSnd>
            <p:snd r:embed="rId2" name="cashreg.wav"/>
          </p:stSnd>
        </p:sndAc>
      </p:transition>
    </mc:Choice>
    <mc:Fallback xmlns:p15="http://schemas.microsoft.com/office/powerpoint/2012/main" xmlns="">
      <p:transition spd="slow">
        <p:fade/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268189" y="2103603"/>
            <a:ext cx="10779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</a:rPr>
              <a:t> 6:  ơ - d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5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=""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588785" y="3145233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  <a:endParaRPr lang="en-US" sz="66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97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ờ tổ quốc | Shopee Việt N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4" b="10231"/>
          <a:stretch/>
        </p:blipFill>
        <p:spPr bwMode="auto">
          <a:xfrm>
            <a:off x="482535" y="1192805"/>
            <a:ext cx="5299586" cy="360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960472" y="4748033"/>
            <a:ext cx="33460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ờ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684293" y="1764305"/>
            <a:ext cx="4383786" cy="1268362"/>
            <a:chOff x="5653548" y="1681315"/>
            <a:chExt cx="4383786" cy="1268362"/>
          </a:xfrm>
        </p:grpSpPr>
        <p:sp>
          <p:nvSpPr>
            <p:cNvPr id="18" name="Rectangle 17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7381571" y="1477752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87692" y="3282057"/>
            <a:ext cx="4080387" cy="126836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101190" y="3205089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cờ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245302" y="1549217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ơ</a:t>
            </a:r>
            <a:endParaRPr lang="en-US" sz="9600" dirty="0">
              <a:solidFill>
                <a:srgbClr val="00206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9509028" y="1565801"/>
            <a:ext cx="281565" cy="18192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9256183" y="1546137"/>
            <a:ext cx="138371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ơ 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2" grpId="0" animBg="1"/>
      <p:bldP spid="23" grpId="0"/>
      <p:bldP spid="21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125</Words>
  <Application>Microsoft Office PowerPoint</Application>
  <PresentationFormat>Custom</PresentationFormat>
  <Paragraphs>57</Paragraphs>
  <Slides>24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 KHỞI ĐỘNG:  Trò chơi: Bay lên nào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Dang Le Phan Danh</cp:lastModifiedBy>
  <cp:revision>69</cp:revision>
  <dcterms:created xsi:type="dcterms:W3CDTF">2020-08-03T08:34:00Z</dcterms:created>
  <dcterms:modified xsi:type="dcterms:W3CDTF">2022-09-15T06:17:10Z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