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300" r:id="rId2"/>
    <p:sldId id="278" r:id="rId3"/>
    <p:sldId id="305" r:id="rId4"/>
    <p:sldId id="301" r:id="rId5"/>
    <p:sldId id="302" r:id="rId6"/>
    <p:sldId id="304" r:id="rId7"/>
    <p:sldId id="293" r:id="rId8"/>
    <p:sldId id="303" r:id="rId9"/>
    <p:sldId id="299" r:id="rId10"/>
    <p:sldId id="270" r:id="rId11"/>
  </p:sldIdLst>
  <p:sldSz cx="12192000" cy="6858000"/>
  <p:notesSz cx="6858000" cy="9144000"/>
  <p:embeddedFontLst>
    <p:embeddedFont>
      <p:font typeface="VNI-Avo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宋体" pitchFamily="2" charset="-122"/>
      <p:regular r:id="rId21"/>
    </p:embeddedFont>
    <p:embeddedFont>
      <p:font typeface="UTM Avo" pitchFamily="18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 TUYEN" initials="MT" lastIdx="1" clrIdx="0">
    <p:extLst>
      <p:ext uri="{19B8F6BF-5375-455C-9EA6-DF929625EA0E}">
        <p15:presenceInfo xmlns:p15="http://schemas.microsoft.com/office/powerpoint/2012/main" xmlns="" userId="MONG T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99"/>
    <a:srgbClr val="FF7707"/>
    <a:srgbClr val="FF8119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41" autoAdjust="0"/>
    <p:restoredTop sz="83304" autoAdjust="0"/>
  </p:normalViewPr>
  <p:slideViewPr>
    <p:cSldViewPr snapToGrid="0">
      <p:cViewPr>
        <p:scale>
          <a:sx n="50" d="100"/>
          <a:sy n="50" d="100"/>
        </p:scale>
        <p:origin x="-115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82A15-32C7-436B-8EDC-6FE152238D93}" type="datetimeFigureOut">
              <a:rPr lang="en-US" smtClean="0"/>
              <a:t>27/09/2022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96C88-9B7C-4D9A-8106-7FE4F79D8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5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tựa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.</a:t>
            </a:r>
          </a:p>
          <a:p>
            <a:r>
              <a:rPr lang="en-US" dirty="0" err="1"/>
              <a:t>Âm</a:t>
            </a:r>
            <a:r>
              <a:rPr lang="en-US" dirty="0"/>
              <a:t> s, </a:t>
            </a:r>
            <a:r>
              <a:rPr lang="en-US" dirty="0" err="1"/>
              <a:t>âm</a:t>
            </a:r>
            <a:r>
              <a:rPr lang="en-US" dirty="0"/>
              <a:t> 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3818">
              <a:defRPr/>
            </a:pPr>
            <a:fld id="{18CCA342-C77F-4C1C-8D58-DF8C3B32F1B6}" type="slidenum">
              <a:rPr lang="en-US" smtClean="0">
                <a:solidFill>
                  <a:prstClr val="black"/>
                </a:solidFill>
              </a:rPr>
              <a:pPr defTabSz="913818"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38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FF"/>
                </a:solidFill>
              </a:rPr>
              <a:t>HS </a:t>
            </a:r>
            <a:r>
              <a:rPr lang="en-US" b="1" dirty="0" err="1">
                <a:solidFill>
                  <a:srgbClr val="FF00FF"/>
                </a:solidFill>
              </a:rPr>
              <a:t>chọn</a:t>
            </a:r>
            <a:r>
              <a:rPr lang="en-US" b="1" baseline="0" dirty="0">
                <a:solidFill>
                  <a:srgbClr val="FF00FF"/>
                </a:solidFill>
              </a:rPr>
              <a:t> con </a:t>
            </a:r>
            <a:r>
              <a:rPr lang="en-US" b="1" baseline="0" dirty="0" err="1">
                <a:solidFill>
                  <a:srgbClr val="FF00FF"/>
                </a:solidFill>
              </a:rPr>
              <a:t>vật</a:t>
            </a:r>
            <a:r>
              <a:rPr lang="en-US" b="1" baseline="0" dirty="0">
                <a:solidFill>
                  <a:srgbClr val="FF00FF"/>
                </a:solidFill>
              </a:rPr>
              <a:t>, GV </a:t>
            </a:r>
            <a:r>
              <a:rPr lang="en-US" b="1" baseline="0" dirty="0" err="1">
                <a:solidFill>
                  <a:srgbClr val="FF00FF"/>
                </a:solidFill>
              </a:rPr>
              <a:t>bấm</a:t>
            </a:r>
            <a:r>
              <a:rPr lang="en-US" b="1" baseline="0" dirty="0">
                <a:solidFill>
                  <a:srgbClr val="FF00FF"/>
                </a:solidFill>
              </a:rPr>
              <a:t> </a:t>
            </a:r>
            <a:r>
              <a:rPr lang="en-US" b="1" baseline="0" dirty="0" err="1">
                <a:solidFill>
                  <a:srgbClr val="FF00FF"/>
                </a:solidFill>
              </a:rPr>
              <a:t>chữ</a:t>
            </a:r>
            <a:r>
              <a:rPr lang="en-US" b="1" baseline="0" dirty="0">
                <a:solidFill>
                  <a:srgbClr val="FF00FF"/>
                </a:solidFill>
              </a:rPr>
              <a:t> </a:t>
            </a:r>
            <a:r>
              <a:rPr lang="en-US" b="1" baseline="0" dirty="0" err="1">
                <a:solidFill>
                  <a:srgbClr val="FF00FF"/>
                </a:solidFill>
              </a:rPr>
              <a:t>sẽ</a:t>
            </a:r>
            <a:r>
              <a:rPr lang="en-US" b="1" baseline="0" dirty="0">
                <a:solidFill>
                  <a:srgbClr val="FF00FF"/>
                </a:solidFill>
              </a:rPr>
              <a:t> </a:t>
            </a:r>
            <a:r>
              <a:rPr lang="en-US" b="1" baseline="0" dirty="0" err="1">
                <a:solidFill>
                  <a:srgbClr val="FF00FF"/>
                </a:solidFill>
              </a:rPr>
              <a:t>xuất</a:t>
            </a:r>
            <a:r>
              <a:rPr lang="en-US" b="1" baseline="0" dirty="0">
                <a:solidFill>
                  <a:srgbClr val="FF00FF"/>
                </a:solidFill>
              </a:rPr>
              <a:t> </a:t>
            </a:r>
            <a:r>
              <a:rPr lang="en-US" b="1" baseline="0" dirty="0" err="1">
                <a:solidFill>
                  <a:srgbClr val="FF00FF"/>
                </a:solidFill>
              </a:rPr>
              <a:t>hiện</a:t>
            </a:r>
            <a:r>
              <a:rPr lang="en-US" b="1" baseline="0" dirty="0">
                <a:solidFill>
                  <a:srgbClr val="FF00FF"/>
                </a:solidFill>
              </a:rPr>
              <a:t>. HS </a:t>
            </a:r>
            <a:r>
              <a:rPr lang="en-US" b="1" baseline="0" dirty="0" err="1">
                <a:solidFill>
                  <a:srgbClr val="FF00FF"/>
                </a:solidFill>
              </a:rPr>
              <a:t>đọc</a:t>
            </a:r>
            <a:r>
              <a:rPr lang="en-US" b="1" baseline="0" dirty="0">
                <a:solidFill>
                  <a:srgbClr val="FF00FF"/>
                </a:solidFill>
              </a:rPr>
              <a:t> </a:t>
            </a:r>
            <a:r>
              <a:rPr lang="en-US" b="1" baseline="0" dirty="0" err="1">
                <a:solidFill>
                  <a:srgbClr val="FF00FF"/>
                </a:solidFill>
              </a:rPr>
              <a:t>các</a:t>
            </a:r>
            <a:r>
              <a:rPr lang="en-US" b="1" baseline="0" dirty="0">
                <a:solidFill>
                  <a:srgbClr val="FF00FF"/>
                </a:solidFill>
              </a:rPr>
              <a:t> </a:t>
            </a:r>
            <a:r>
              <a:rPr lang="en-US" b="1" baseline="0" dirty="0" err="1">
                <a:solidFill>
                  <a:srgbClr val="FF00FF"/>
                </a:solidFill>
              </a:rPr>
              <a:t>âm</a:t>
            </a:r>
            <a:r>
              <a:rPr lang="en-US" b="1" baseline="0" dirty="0">
                <a:solidFill>
                  <a:srgbClr val="FF00FF"/>
                </a:solidFill>
              </a:rPr>
              <a:t> </a:t>
            </a:r>
            <a:r>
              <a:rPr lang="en-US" b="1" baseline="0" dirty="0" err="1">
                <a:solidFill>
                  <a:srgbClr val="FF00FF"/>
                </a:solidFill>
              </a:rPr>
              <a:t>vừa</a:t>
            </a:r>
            <a:r>
              <a:rPr lang="en-US" b="1" baseline="0" dirty="0">
                <a:solidFill>
                  <a:srgbClr val="FF00FF"/>
                </a:solidFill>
              </a:rPr>
              <a:t> </a:t>
            </a:r>
            <a:r>
              <a:rPr lang="en-US" b="1" baseline="0" dirty="0" err="1">
                <a:solidFill>
                  <a:srgbClr val="FF00FF"/>
                </a:solidFill>
              </a:rPr>
              <a:t>xuất</a:t>
            </a:r>
            <a:r>
              <a:rPr lang="en-US" b="1" baseline="0" dirty="0">
                <a:solidFill>
                  <a:srgbClr val="FF00FF"/>
                </a:solidFill>
              </a:rPr>
              <a:t> </a:t>
            </a:r>
            <a:r>
              <a:rPr lang="en-US" b="1" baseline="0" dirty="0" err="1">
                <a:solidFill>
                  <a:srgbClr val="FF00FF"/>
                </a:solidFill>
              </a:rPr>
              <a:t>hiện</a:t>
            </a:r>
            <a:r>
              <a:rPr lang="en-US" b="1" baseline="0" dirty="0">
                <a:solidFill>
                  <a:srgbClr val="FF00FF"/>
                </a:solidFill>
              </a:rPr>
              <a:t>.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A6A44-FA06-4038-8180-0A96E104A984}" type="slidenum">
              <a:rPr lang="vi-VN" smtClean="0">
                <a:solidFill>
                  <a:prstClr val="black"/>
                </a:solidFill>
              </a:rPr>
              <a:pPr/>
              <a:t>4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47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tựa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.</a:t>
            </a:r>
          </a:p>
          <a:p>
            <a:r>
              <a:rPr lang="en-US" dirty="0" err="1"/>
              <a:t>Âm</a:t>
            </a:r>
            <a:r>
              <a:rPr lang="en-US" dirty="0"/>
              <a:t> s, </a:t>
            </a:r>
            <a:r>
              <a:rPr lang="en-US" dirty="0" err="1"/>
              <a:t>âm</a:t>
            </a:r>
            <a:r>
              <a:rPr lang="en-US" dirty="0"/>
              <a:t> 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3818">
              <a:defRPr/>
            </a:pPr>
            <a:fld id="{18CCA342-C77F-4C1C-8D58-DF8C3B32F1B6}" type="slidenum">
              <a:rPr lang="en-US" smtClean="0">
                <a:solidFill>
                  <a:prstClr val="black"/>
                </a:solidFill>
              </a:rPr>
              <a:pPr defTabSz="913818"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74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27/09/2022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6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27/09/2022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8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27/09/2022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9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27/09/2022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27/09/2022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27/09/2022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4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27/09/2022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01519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27/09/2022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649" r:id="rId4"/>
    <p:sldLayoutId id="2147483655" r:id="rId5"/>
    <p:sldLayoutId id="2147483747" r:id="rId6"/>
    <p:sldLayoutId id="21474837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3554303" y="1648606"/>
            <a:ext cx="5083444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21: Ôn tập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08698" y="2859381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6"/>
          <a:stretch/>
        </p:blipFill>
        <p:spPr>
          <a:xfrm>
            <a:off x="65673" y="432079"/>
            <a:ext cx="12191285" cy="64259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9422" y="2138129"/>
            <a:ext cx="58653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cap="none" spc="0">
                <a:ln/>
                <a:solidFill>
                  <a:schemeClr val="accent4"/>
                </a:solidFill>
                <a:effectLst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02890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per template with kids in classroom vector image on VectorStock | Kids  background, Art drawings for kids, Paper templa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195"/>
          <a:stretch/>
        </p:blipFill>
        <p:spPr bwMode="auto">
          <a:xfrm>
            <a:off x="-86425" y="443548"/>
            <a:ext cx="12191999" cy="646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0592" y="2520623"/>
            <a:ext cx="58336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Bài 21: Ôn tập</a:t>
            </a:r>
          </a:p>
        </p:txBody>
      </p:sp>
    </p:spTree>
    <p:extLst>
      <p:ext uri="{BB962C8B-B14F-4D97-AF65-F5344CB8AC3E}">
        <p14:creationId xmlns:p14="http://schemas.microsoft.com/office/powerpoint/2010/main" val="74213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213"/>
            <a:ext cx="12192000" cy="64441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59" b="36957" l="0" r="277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2202" b="62531"/>
          <a:stretch/>
        </p:blipFill>
        <p:spPr>
          <a:xfrm>
            <a:off x="4817148" y="2437829"/>
            <a:ext cx="1500415" cy="17511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31522" l="28706" r="62588">
                        <a14:foregroundMark x1="57412" y1="18750" x2="57412" y2="18750"/>
                        <a14:foregroundMark x1="58118" y1="18478" x2="58118" y2="18478"/>
                        <a14:foregroundMark x1="58118" y1="18478" x2="59765" y2="18478"/>
                        <a14:foregroundMark x1="59765" y1="23370" x2="61647" y2="23641"/>
                        <a14:foregroundMark x1="58118" y1="24457" x2="62588" y2="22826"/>
                        <a14:foregroundMark x1="59765" y1="19022" x2="59765" y2="19022"/>
                        <a14:foregroundMark x1="61412" y1="20109" x2="61412" y2="20109"/>
                        <a14:foregroundMark x1="60235" y1="18207" x2="60235" y2="18207"/>
                        <a14:backgroundMark x1="57647" y1="22283" x2="57647" y2="22283"/>
                        <a14:backgroundMark x1="58353" y1="21467" x2="58353" y2="21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19" t="-265" r="37173" b="67563"/>
          <a:stretch/>
        </p:blipFill>
        <p:spPr>
          <a:xfrm>
            <a:off x="1585235" y="2636480"/>
            <a:ext cx="1867990" cy="15283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4946" b="100000" l="4000" r="58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6" t="64912" r="42336" b="-649"/>
          <a:stretch/>
        </p:blipFill>
        <p:spPr>
          <a:xfrm>
            <a:off x="10445259" y="2945942"/>
            <a:ext cx="2118304" cy="12424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511" b="66304" l="28000" r="663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10" t="34446" r="33946" b="32852"/>
          <a:stretch/>
        </p:blipFill>
        <p:spPr>
          <a:xfrm>
            <a:off x="7523135" y="2794133"/>
            <a:ext cx="1972492" cy="15283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60870" l="63765" r="995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18" t="292" r="306" b="38815"/>
          <a:stretch/>
        </p:blipFill>
        <p:spPr>
          <a:xfrm>
            <a:off x="3268534" y="1395171"/>
            <a:ext cx="1920240" cy="28458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20" b="66848" l="6118" r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3" t="42373" r="71740" b="33031"/>
          <a:stretch/>
        </p:blipFill>
        <p:spPr>
          <a:xfrm>
            <a:off x="6120149" y="2852512"/>
            <a:ext cx="1441048" cy="13635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0" b="100000" l="60706" r="854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600" t="66589" r="14263" b="709"/>
          <a:stretch/>
        </p:blipFill>
        <p:spPr>
          <a:xfrm>
            <a:off x="9353791" y="2566585"/>
            <a:ext cx="1410789" cy="152835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274319" y="3302662"/>
            <a:ext cx="12563384" cy="2103120"/>
            <a:chOff x="679268" y="1380006"/>
            <a:chExt cx="12386129" cy="210312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897" b="83711" l="4667" r="98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1" t="53678" r="61712" b="14157"/>
            <a:stretch/>
          </p:blipFill>
          <p:spPr>
            <a:xfrm>
              <a:off x="679268" y="1380006"/>
              <a:ext cx="2111743" cy="2103120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2690949" y="1865340"/>
              <a:ext cx="10374448" cy="1617786"/>
              <a:chOff x="2529621" y="3251201"/>
              <a:chExt cx="7249379" cy="114300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9897" b="83711" l="4667" r="9816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596" t="60804" r="7780" b="16421"/>
              <a:stretch/>
            </p:blipFill>
            <p:spPr>
              <a:xfrm>
                <a:off x="2529621" y="3280759"/>
                <a:ext cx="3121764" cy="105212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9897" b="83711" l="4667" r="9816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667" t="60163" r="5110" b="15095"/>
              <a:stretch/>
            </p:blipFill>
            <p:spPr>
              <a:xfrm>
                <a:off x="5702300" y="3251201"/>
                <a:ext cx="3213100" cy="114300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9897" b="83711" l="4667" r="9816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445" t="63230" r="25999" b="15095"/>
              <a:stretch/>
            </p:blipFill>
            <p:spPr>
              <a:xfrm>
                <a:off x="8775700" y="3392849"/>
                <a:ext cx="1003300" cy="1001352"/>
              </a:xfrm>
              <a:prstGeom prst="rect">
                <a:avLst/>
              </a:prstGeom>
            </p:spPr>
          </p:pic>
        </p:grpSp>
      </p:grpSp>
      <p:sp>
        <p:nvSpPr>
          <p:cNvPr id="21" name="TextBox 20"/>
          <p:cNvSpPr txBox="1"/>
          <p:nvPr/>
        </p:nvSpPr>
        <p:spPr>
          <a:xfrm>
            <a:off x="1841115" y="4094940"/>
            <a:ext cx="1353514" cy="95345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000" b="1">
                <a:solidFill>
                  <a:prstClr val="black"/>
                </a:solidFill>
                <a:latin typeface="VNI-Avo" pitchFamily="2" charset="0"/>
              </a:rPr>
              <a:t>n</a:t>
            </a:r>
            <a:endParaRPr lang="en-US" sz="5000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89728" y="4097227"/>
            <a:ext cx="1330355" cy="95345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000" b="1">
                <a:solidFill>
                  <a:prstClr val="black"/>
                </a:solidFill>
                <a:latin typeface="VNI-Avo" pitchFamily="2" charset="0"/>
              </a:rPr>
              <a:t>  k</a:t>
            </a:r>
            <a:endParaRPr lang="en-US" sz="5000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08821" y="4104058"/>
            <a:ext cx="1283525" cy="9534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000" b="1">
                <a:solidFill>
                  <a:prstClr val="black"/>
                </a:solidFill>
                <a:latin typeface="VNI-Avo" pitchFamily="2" charset="0"/>
              </a:rPr>
              <a:t>nh</a:t>
            </a:r>
            <a:endParaRPr lang="en-US" sz="5000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51506" y="4120162"/>
            <a:ext cx="1346964" cy="9534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000" b="1">
                <a:solidFill>
                  <a:prstClr val="black"/>
                </a:solidFill>
                <a:latin typeface="VNI-Avo" pitchFamily="2" charset="0"/>
              </a:rPr>
              <a:t>gh</a:t>
            </a:r>
            <a:endParaRPr lang="en-US" sz="5000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06538" y="4088892"/>
            <a:ext cx="1287005" cy="95345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000" b="1">
                <a:solidFill>
                  <a:prstClr val="black"/>
                </a:solidFill>
                <a:latin typeface="VNI-Avo" pitchFamily="2" charset="0"/>
              </a:rPr>
              <a:t>gi</a:t>
            </a:r>
            <a:endParaRPr lang="en-US" sz="5000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85463" y="4074832"/>
            <a:ext cx="1320289" cy="95345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000" b="1">
                <a:solidFill>
                  <a:prstClr val="black"/>
                </a:solidFill>
                <a:latin typeface="VNI-Avo" pitchFamily="2" charset="0"/>
              </a:rPr>
              <a:t>kh</a:t>
            </a:r>
            <a:endParaRPr lang="en-US" sz="5000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32714" y="4096704"/>
            <a:ext cx="1359286" cy="9534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000" b="1">
                <a:solidFill>
                  <a:prstClr val="black"/>
                </a:solidFill>
                <a:latin typeface="VNI-Avo" pitchFamily="2" charset="0"/>
              </a:rPr>
              <a:t>m</a:t>
            </a:r>
            <a:endParaRPr lang="en-US" sz="5000" b="1" dirty="0">
              <a:solidFill>
                <a:prstClr val="black"/>
              </a:solidFill>
              <a:latin typeface="VNI-Avo" pitchFamily="2" charset="0"/>
            </a:endParaRPr>
          </a:p>
        </p:txBody>
      </p:sp>
      <p:pic>
        <p:nvPicPr>
          <p:cNvPr id="30" name="Vũ điệu Pikachu cực dễ thương ^^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148425" y="5889252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4225" y="470443"/>
            <a:ext cx="8550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>
                <a:ln/>
                <a:solidFill>
                  <a:schemeClr val="accent4"/>
                </a:solidFill>
                <a:effectLst/>
              </a:rPr>
              <a:t>Tàu ơi mình đi đâu thế?</a:t>
            </a:r>
          </a:p>
        </p:txBody>
      </p:sp>
    </p:spTree>
    <p:extLst>
      <p:ext uri="{BB962C8B-B14F-4D97-AF65-F5344CB8AC3E}">
        <p14:creationId xmlns:p14="http://schemas.microsoft.com/office/powerpoint/2010/main" val="393596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22727" numSld="12" showWhenStopped="0">
                <p:cTn id="4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 t="17283" r="10657" b="3141"/>
          <a:stretch/>
        </p:blipFill>
        <p:spPr>
          <a:xfrm>
            <a:off x="0" y="457196"/>
            <a:ext cx="12096750" cy="62810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3956" y="1943100"/>
            <a:ext cx="1387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co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2899" y="1943099"/>
            <a:ext cx="1415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cô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0070" y="1943099"/>
            <a:ext cx="1262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cơ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1477" y="3182227"/>
            <a:ext cx="1262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ke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35042" y="3182228"/>
            <a:ext cx="1262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kê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38116" y="3182225"/>
            <a:ext cx="1262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ki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33295" y="4362710"/>
            <a:ext cx="1262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ga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28695" y="4362710"/>
            <a:ext cx="1262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go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24096" y="4362710"/>
            <a:ext cx="1262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gô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06588" y="4362710"/>
            <a:ext cx="1262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gơ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90119" y="5597474"/>
            <a:ext cx="1589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ghe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06443" y="5597474"/>
            <a:ext cx="1589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ghê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97785" y="5597474"/>
            <a:ext cx="1589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ghi</a:t>
            </a:r>
          </a:p>
        </p:txBody>
      </p:sp>
    </p:spTree>
    <p:extLst>
      <p:ext uri="{BB962C8B-B14F-4D97-AF65-F5344CB8AC3E}">
        <p14:creationId xmlns:p14="http://schemas.microsoft.com/office/powerpoint/2010/main" val="172679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per template with kids in classroom vector image on VectorStock | Kids  background, Art drawings for kids, Paper templa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195"/>
          <a:stretch/>
        </p:blipFill>
        <p:spPr bwMode="auto">
          <a:xfrm>
            <a:off x="1" y="393306"/>
            <a:ext cx="12191999" cy="646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8569" y="1791678"/>
            <a:ext cx="34323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Tập đọc</a:t>
            </a:r>
          </a:p>
        </p:txBody>
      </p:sp>
      <p:sp>
        <p:nvSpPr>
          <p:cNvPr id="3" name="Rectangle 2"/>
          <p:cNvSpPr/>
          <p:nvPr/>
        </p:nvSpPr>
        <p:spPr>
          <a:xfrm>
            <a:off x="3925843" y="2991083"/>
            <a:ext cx="38178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>
                <a:ln/>
                <a:solidFill>
                  <a:schemeClr val="accent4"/>
                </a:solidFill>
                <a:effectLst/>
              </a:rPr>
              <a:t>Bi ở nhà</a:t>
            </a:r>
          </a:p>
        </p:txBody>
      </p:sp>
    </p:spTree>
    <p:extLst>
      <p:ext uri="{BB962C8B-B14F-4D97-AF65-F5344CB8AC3E}">
        <p14:creationId xmlns:p14="http://schemas.microsoft.com/office/powerpoint/2010/main" val="260892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487" y="462642"/>
            <a:ext cx="5915025" cy="639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25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" y="1062038"/>
            <a:ext cx="11729358" cy="4533220"/>
          </a:xfrm>
          <a:prstGeom prst="rect">
            <a:avLst/>
          </a:prstGeom>
        </p:spPr>
      </p:pic>
      <p:pic>
        <p:nvPicPr>
          <p:cNvPr id="3" name="Picture 2" descr="https://i.pinimg.com/564x/67/1a/95/671a9557b3111dc23d4a862e5b3f5ba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9" y="495300"/>
            <a:ext cx="3004457" cy="177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875314" y="3243943"/>
            <a:ext cx="919843" cy="54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525986" y="3145971"/>
            <a:ext cx="11593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262257" y="4180114"/>
            <a:ext cx="1741714" cy="54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720443" y="5323114"/>
            <a:ext cx="3624943" cy="489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26571" y="5366656"/>
            <a:ext cx="2681968" cy="54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844027" y="2117846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53384" y="2199489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Avo" pitchFamily="2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33309" y="3325479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549079" y="3328648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Avo" pitchFamily="2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779415" y="3328648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189412" y="3328648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Avo" pitchFamily="2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124584" y="4376631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Avo" pitchFamily="2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69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957" y="424544"/>
            <a:ext cx="5763986" cy="12137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7272" y="739067"/>
            <a:ext cx="6272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Em chọn chữ nào?</a:t>
            </a:r>
            <a:endParaRPr lang="en-US">
              <a:solidFill>
                <a:srgbClr val="002060"/>
              </a:solidFill>
            </a:endParaRPr>
          </a:p>
        </p:txBody>
      </p:sp>
      <p:pic>
        <p:nvPicPr>
          <p:cNvPr id="7" name="Picture 2" descr="https://i.pinimg.com/564x/57/b2/74/57b2746af38e33fbebd37d0727ba73c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0" y="685800"/>
            <a:ext cx="1651000" cy="109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3" y="1779812"/>
            <a:ext cx="11832771" cy="48252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164" y="5809271"/>
            <a:ext cx="783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3399"/>
                </a:solidFill>
              </a:rPr>
              <a:t>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09782" y="5870826"/>
            <a:ext cx="783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3399"/>
                </a:solidFill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61147" y="5901603"/>
            <a:ext cx="783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3399"/>
                </a:solidFill>
              </a:rPr>
              <a:t>gh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02855" y="5932381"/>
            <a:ext cx="783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3399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56565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2481103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135</Words>
  <Application>Microsoft Office PowerPoint</Application>
  <PresentationFormat>Custom</PresentationFormat>
  <Paragraphs>51</Paragraphs>
  <Slides>10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VNI-Avo</vt:lpstr>
      <vt:lpstr>Calibri</vt:lpstr>
      <vt:lpstr>宋体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Dang Le Phan Danh</cp:lastModifiedBy>
  <cp:revision>101</cp:revision>
  <dcterms:created xsi:type="dcterms:W3CDTF">2021-11-01T08:16:43Z</dcterms:created>
  <dcterms:modified xsi:type="dcterms:W3CDTF">2022-09-27T06:32:31Z</dcterms:modified>
</cp:coreProperties>
</file>