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87" r:id="rId2"/>
    <p:sldId id="285" r:id="rId3"/>
    <p:sldId id="311" r:id="rId4"/>
    <p:sldId id="309" r:id="rId5"/>
    <p:sldId id="313" r:id="rId6"/>
    <p:sldId id="284" r:id="rId7"/>
    <p:sldId id="310" r:id="rId8"/>
    <p:sldId id="291" r:id="rId9"/>
    <p:sldId id="270" r:id="rId10"/>
  </p:sldIdLst>
  <p:sldSz cx="12192000" cy="6858000"/>
  <p:notesSz cx="6858000" cy="9144000"/>
  <p:embeddedFontLst>
    <p:embeddedFont>
      <p:font typeface="VNI-Avo"/>
      <p:regular r:id="rId12"/>
      <p:bold r:id="rId13"/>
      <p:italic r:id="rId14"/>
      <p:bold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UTM Avo" pitchFamily="18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2D061-FAD3-4AC9-9844-1586C99AD2CB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F63AE-1074-42B4-BB9A-665D3A9F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7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8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6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4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9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1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7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6274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649" r:id="rId4"/>
    <p:sldLayoutId id="2147483650" r:id="rId5"/>
    <p:sldLayoutId id="2147483655" r:id="rId6"/>
    <p:sldLayoutId id="2147483734" r:id="rId7"/>
    <p:sldLayoutId id="2147483722" r:id="rId8"/>
    <p:sldLayoutId id="21474837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Teddy bear with heart frame cartoon vector 07 free download">
            <a:extLst>
              <a:ext uri="{FF2B5EF4-FFF2-40B4-BE49-F238E27FC236}">
                <a16:creationId xmlns:a16="http://schemas.microsoft.com/office/drawing/2014/main" xmlns="" id="{8D9D8800-F2D2-4A52-AE71-89CBBCB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68" y="539414"/>
            <a:ext cx="7629350" cy="46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59700" y="2584490"/>
            <a:ext cx="4680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Bài 19: </a:t>
            </a:r>
            <a:r>
              <a:rPr lang="en-US" sz="5400" b="1">
                <a:solidFill>
                  <a:srgbClr val="002060"/>
                </a:solidFill>
              </a:rPr>
              <a:t>n - nh</a:t>
            </a:r>
          </a:p>
        </p:txBody>
      </p:sp>
      <p:pic>
        <p:nvPicPr>
          <p:cNvPr id="6" name="Picture 4" descr="https://i.pinimg.com/564x/81/81/7e/81817e996b974f7dc4a9a78de0ddb3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325" y="2122672"/>
            <a:ext cx="2017794" cy="322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3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A170DFE-C00F-4860-B6F0-3644726DF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3960" b="4684"/>
          <a:stretch/>
        </p:blipFill>
        <p:spPr>
          <a:xfrm>
            <a:off x="3922973" y="-8174"/>
            <a:ext cx="7086600" cy="5595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2155" y="2905193"/>
            <a:ext cx="4881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Tập đọc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5ADCB24-1CBF-4F4A-B839-5438DE9D6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9" y="2509984"/>
            <a:ext cx="3433125" cy="314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8807" r="8216" b="37178"/>
          <a:stretch/>
        </p:blipFill>
        <p:spPr>
          <a:xfrm>
            <a:off x="207563" y="532934"/>
            <a:ext cx="11825492" cy="62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5971" r="8216" b="80459"/>
          <a:stretch/>
        </p:blipFill>
        <p:spPr>
          <a:xfrm>
            <a:off x="197279" y="1656896"/>
            <a:ext cx="11797442" cy="263684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443624" y="2442203"/>
            <a:ext cx="3091008" cy="224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591551" y="3316563"/>
            <a:ext cx="1483795" cy="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30076" y="3316563"/>
            <a:ext cx="1684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65316" y="4182120"/>
            <a:ext cx="568459" cy="32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9347" y="2638234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65316" y="267167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0014889" y="2671671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3272926" y="3444098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609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59" y="2201306"/>
            <a:ext cx="8896069" cy="3535470"/>
          </a:xfrm>
          <a:prstGeom prst="rect">
            <a:avLst/>
          </a:prstGeom>
        </p:spPr>
      </p:pic>
      <p:pic>
        <p:nvPicPr>
          <p:cNvPr id="5" name="Picture 46" descr="Logotipo Gratis - GRAÇA LAYOU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38" y="131262"/>
            <a:ext cx="5284645" cy="19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59728" y="767281"/>
            <a:ext cx="214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Nói tiếp</a:t>
            </a:r>
          </a:p>
        </p:txBody>
      </p:sp>
      <p:pic>
        <p:nvPicPr>
          <p:cNvPr id="7" name="Picture 12" descr="https://i.pinimg.com/564x/3f/a0/8c/3fa08c6b9d864371884f5fd207604b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" y="4263803"/>
            <a:ext cx="2425905" cy="21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2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A170DFE-C00F-4860-B6F0-3644726DF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3960" b="4684"/>
          <a:stretch/>
        </p:blipFill>
        <p:spPr>
          <a:xfrm>
            <a:off x="4295793" y="-297191"/>
            <a:ext cx="7086600" cy="5595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5987" y="2529549"/>
            <a:ext cx="4417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</a:rPr>
              <a:t>Tập viết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5ADCB24-1CBF-4F4A-B839-5438DE9D6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" y="2414617"/>
            <a:ext cx="3433125" cy="314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4" y="4179313"/>
            <a:ext cx="2886705" cy="231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t="36228" r="16406" b="35306"/>
          <a:stretch/>
        </p:blipFill>
        <p:spPr>
          <a:xfrm>
            <a:off x="1015378" y="1503431"/>
            <a:ext cx="10529623" cy="18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84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mQUwrIzYISUJvL0EoSkGBYGmrzsuNR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8" end="2631.13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1225"/>
            <a:ext cx="12191999" cy="63867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877617-1CC8-4512-A775-DAC9555A9462}"/>
              </a:ext>
            </a:extLst>
          </p:cNvPr>
          <p:cNvSpPr/>
          <p:nvPr/>
        </p:nvSpPr>
        <p:spPr>
          <a:xfrm>
            <a:off x="0" y="471224"/>
            <a:ext cx="1270535" cy="1386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167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58690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24</Words>
  <Application>Microsoft Office PowerPoint</Application>
  <PresentationFormat>Custom</PresentationFormat>
  <Paragraphs>10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VNI-Avo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93</cp:revision>
  <dcterms:created xsi:type="dcterms:W3CDTF">2021-11-01T08:16:43Z</dcterms:created>
  <dcterms:modified xsi:type="dcterms:W3CDTF">2022-09-27T06:24:59Z</dcterms:modified>
</cp:coreProperties>
</file>