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320" r:id="rId2"/>
    <p:sldId id="289" r:id="rId3"/>
    <p:sldId id="287" r:id="rId4"/>
    <p:sldId id="307" r:id="rId5"/>
    <p:sldId id="308" r:id="rId6"/>
    <p:sldId id="276" r:id="rId7"/>
    <p:sldId id="293" r:id="rId8"/>
    <p:sldId id="294" r:id="rId9"/>
    <p:sldId id="303" r:id="rId10"/>
    <p:sldId id="319" r:id="rId11"/>
    <p:sldId id="313" r:id="rId12"/>
    <p:sldId id="314" r:id="rId13"/>
    <p:sldId id="315" r:id="rId14"/>
    <p:sldId id="316" r:id="rId15"/>
    <p:sldId id="317" r:id="rId16"/>
    <p:sldId id="318" r:id="rId17"/>
    <p:sldId id="270" r:id="rId18"/>
  </p:sldIdLst>
  <p:sldSz cx="12192000" cy="6858000"/>
  <p:notesSz cx="6858000" cy="9144000"/>
  <p:embeddedFontLst>
    <p:embeddedFont>
      <p:font typeface="VNI-Avo"/>
      <p:regular r:id="rId20"/>
      <p:bold r:id="rId21"/>
      <p:italic r:id="rId22"/>
      <p:boldItalic r:id="rId23"/>
    </p:embeddedFont>
    <p:embeddedFont>
      <p:font typeface="Calibri" pitchFamily="34" charset="0"/>
      <p:regular r:id="rId24"/>
      <p:bold r:id="rId25"/>
      <p:italic r:id="rId26"/>
      <p:boldItalic r:id="rId27"/>
    </p:embeddedFont>
    <p:embeddedFont>
      <p:font typeface="宋体" pitchFamily="2" charset="-122"/>
      <p:regular r:id="rId28"/>
    </p:embeddedFont>
    <p:embeddedFont>
      <p:font typeface="UTM Avo" pitchFamily="18" charset="0"/>
      <p:regular r:id="rId29"/>
      <p:bold r:id="rId30"/>
      <p:italic r:id="rId31"/>
      <p:boldItalic r:id="rId32"/>
    </p:embeddedFont>
    <p:embeddedFont>
      <p:font typeface="HP001 4 hàng" pitchFamily="34" charset="0"/>
      <p:regular r:id="rId33"/>
      <p:bold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4EB"/>
    <a:srgbClr val="E311C5"/>
    <a:srgbClr val="404040"/>
    <a:srgbClr val="FF8119"/>
    <a:srgbClr val="FF7707"/>
    <a:srgbClr val="FFAF6C"/>
    <a:srgbClr val="FFFFFF"/>
    <a:srgbClr val="FFFF99"/>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4660"/>
  </p:normalViewPr>
  <p:slideViewPr>
    <p:cSldViewPr snapToGrid="0">
      <p:cViewPr varScale="1">
        <p:scale>
          <a:sx n="69" d="100"/>
          <a:sy n="69" d="100"/>
        </p:scale>
        <p:origin x="-52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2D061-FAD3-4AC9-9844-1586C99AD2CB}" type="datetimeFigureOut">
              <a:rPr lang="en-US" smtClean="0"/>
              <a:t>27/09/2022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F63AE-1074-42B4-BB9A-665D3A9F15F7}" type="slidenum">
              <a:rPr lang="en-US" smtClean="0"/>
              <a:t>‹#›</a:t>
            </a:fld>
            <a:endParaRPr lang="en-US"/>
          </a:p>
        </p:txBody>
      </p:sp>
    </p:spTree>
    <p:extLst>
      <p:ext uri="{BB962C8B-B14F-4D97-AF65-F5344CB8AC3E}">
        <p14:creationId xmlns:p14="http://schemas.microsoft.com/office/powerpoint/2010/main" val="180907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9F63AE-1074-42B4-BB9A-665D3A9F15F7}" type="slidenum">
              <a:rPr lang="en-US" smtClean="0"/>
              <a:t>2</a:t>
            </a:fld>
            <a:endParaRPr lang="en-US"/>
          </a:p>
        </p:txBody>
      </p:sp>
    </p:spTree>
    <p:extLst>
      <p:ext uri="{BB962C8B-B14F-4D97-AF65-F5344CB8AC3E}">
        <p14:creationId xmlns:p14="http://schemas.microsoft.com/office/powerpoint/2010/main" val="21018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a:t>HS chọn</a:t>
            </a:r>
            <a:r>
              <a:rPr lang="en-US" b="1" baseline="0"/>
              <a:t> 1 món quà bất kì, GV bấm vào Số trên hộp quà để đến câu hỏi, khi HS trả lời đúng, giáo viên sẽ bấm vào hộp quà để Kem xuất hiện, bấm vào Kem để Kem biến mất. </a:t>
            </a:r>
            <a:r>
              <a:rPr lang="en-US" b="1"/>
              <a:t>Bấm</a:t>
            </a:r>
            <a:r>
              <a:rPr lang="en-US" b="1" baseline="0"/>
              <a:t> vào ngôi nhà để đến slide bài mới.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a:t>Với những silde nào đồng hồ không tự nhảy số, GV bấm vào màn hình 1 lần để đồng hồ chạy</a:t>
            </a:r>
            <a:endParaRPr lang="en-US" b="1"/>
          </a:p>
          <a:p>
            <a:endParaRPr lang="en-US" b="1"/>
          </a:p>
        </p:txBody>
      </p:sp>
      <p:sp>
        <p:nvSpPr>
          <p:cNvPr id="4" name="Slide Number Placeholder 3"/>
          <p:cNvSpPr>
            <a:spLocks noGrp="1"/>
          </p:cNvSpPr>
          <p:nvPr>
            <p:ph type="sldNum" sz="quarter" idx="10"/>
          </p:nvPr>
        </p:nvSpPr>
        <p:spPr/>
        <p:txBody>
          <a:bodyPr/>
          <a:lstStyle/>
          <a:p>
            <a:fld id="{B09F63AE-1074-42B4-BB9A-665D3A9F15F7}" type="slidenum">
              <a:rPr lang="en-US" smtClean="0"/>
              <a:t>10</a:t>
            </a:fld>
            <a:endParaRPr lang="en-US"/>
          </a:p>
        </p:txBody>
      </p:sp>
    </p:spTree>
    <p:extLst>
      <p:ext uri="{BB962C8B-B14F-4D97-AF65-F5344CB8AC3E}">
        <p14:creationId xmlns:p14="http://schemas.microsoft.com/office/powerpoint/2010/main" val="217372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Bấm</a:t>
            </a:r>
            <a:r>
              <a:rPr lang="en-US" b="1" baseline="0"/>
              <a:t> vào ngôi nhà để quay về.</a:t>
            </a:r>
            <a:endParaRPr b="1"/>
          </a:p>
        </p:txBody>
      </p:sp>
    </p:spTree>
    <p:extLst>
      <p:ext uri="{BB962C8B-B14F-4D97-AF65-F5344CB8AC3E}">
        <p14:creationId xmlns:p14="http://schemas.microsoft.com/office/powerpoint/2010/main" val="108326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Bấm</a:t>
            </a:r>
            <a:r>
              <a:rPr lang="en-US" b="1" baseline="0"/>
              <a:t> vào ngôi nhà để quay về.</a:t>
            </a:r>
            <a:endParaRPr lang="en-US" b="1"/>
          </a:p>
          <a:p>
            <a:pPr marL="0" lvl="0" indent="0" algn="l" rtl="0">
              <a:spcBef>
                <a:spcPts val="0"/>
              </a:spcBef>
              <a:spcAft>
                <a:spcPts val="0"/>
              </a:spcAft>
              <a:buNone/>
            </a:pPr>
            <a:endParaRPr/>
          </a:p>
        </p:txBody>
      </p:sp>
    </p:spTree>
    <p:extLst>
      <p:ext uri="{BB962C8B-B14F-4D97-AF65-F5344CB8AC3E}">
        <p14:creationId xmlns:p14="http://schemas.microsoft.com/office/powerpoint/2010/main" val="6956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Bấm</a:t>
            </a:r>
            <a:r>
              <a:rPr lang="en-US" b="1" baseline="0"/>
              <a:t> vào ngôi nhà để quay về.</a:t>
            </a:r>
            <a:endParaRPr lang="en-US" b="1"/>
          </a:p>
        </p:txBody>
      </p:sp>
    </p:spTree>
    <p:extLst>
      <p:ext uri="{BB962C8B-B14F-4D97-AF65-F5344CB8AC3E}">
        <p14:creationId xmlns:p14="http://schemas.microsoft.com/office/powerpoint/2010/main" val="380565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Bấm</a:t>
            </a:r>
            <a:r>
              <a:rPr lang="en-US" b="1" baseline="0"/>
              <a:t> vào ngôi nhà để quay về.</a:t>
            </a:r>
            <a:endParaRPr lang="en-US" b="1"/>
          </a:p>
        </p:txBody>
      </p:sp>
    </p:spTree>
    <p:extLst>
      <p:ext uri="{BB962C8B-B14F-4D97-AF65-F5344CB8AC3E}">
        <p14:creationId xmlns:p14="http://schemas.microsoft.com/office/powerpoint/2010/main" val="911706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Bấm</a:t>
            </a:r>
            <a:r>
              <a:rPr lang="en-US" b="1" baseline="0"/>
              <a:t> vào ngôi nhà để quay về.</a:t>
            </a:r>
            <a:endParaRPr lang="en-US" b="1"/>
          </a:p>
        </p:txBody>
      </p:sp>
      <p:sp>
        <p:nvSpPr>
          <p:cNvPr id="4" name="Slide Number Placeholder 3"/>
          <p:cNvSpPr>
            <a:spLocks noGrp="1"/>
          </p:cNvSpPr>
          <p:nvPr>
            <p:ph type="sldNum" sz="quarter" idx="10"/>
          </p:nvPr>
        </p:nvSpPr>
        <p:spPr/>
        <p:txBody>
          <a:bodyPr/>
          <a:lstStyle/>
          <a:p>
            <a:fld id="{B09F63AE-1074-42B4-BB9A-665D3A9F15F7}" type="slidenum">
              <a:rPr lang="en-US" smtClean="0"/>
              <a:t>15</a:t>
            </a:fld>
            <a:endParaRPr lang="en-US"/>
          </a:p>
        </p:txBody>
      </p:sp>
    </p:spTree>
    <p:extLst>
      <p:ext uri="{BB962C8B-B14F-4D97-AF65-F5344CB8AC3E}">
        <p14:creationId xmlns:p14="http://schemas.microsoft.com/office/powerpoint/2010/main" val="231093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Bấm</a:t>
            </a:r>
            <a:r>
              <a:rPr lang="en-US" b="1" baseline="0"/>
              <a:t> vào ngôi nhà để quay về.</a:t>
            </a:r>
            <a:endParaRPr lang="en-US" b="1"/>
          </a:p>
          <a:p>
            <a:endParaRPr lang="en-US"/>
          </a:p>
        </p:txBody>
      </p:sp>
      <p:sp>
        <p:nvSpPr>
          <p:cNvPr id="4" name="Slide Number Placeholder 3"/>
          <p:cNvSpPr>
            <a:spLocks noGrp="1"/>
          </p:cNvSpPr>
          <p:nvPr>
            <p:ph type="sldNum" sz="quarter" idx="10"/>
          </p:nvPr>
        </p:nvSpPr>
        <p:spPr/>
        <p:txBody>
          <a:bodyPr/>
          <a:lstStyle/>
          <a:p>
            <a:fld id="{B09F63AE-1074-42B4-BB9A-665D3A9F15F7}" type="slidenum">
              <a:rPr lang="en-US" smtClean="0"/>
              <a:t>16</a:t>
            </a:fld>
            <a:endParaRPr lang="en-US"/>
          </a:p>
        </p:txBody>
      </p:sp>
    </p:spTree>
    <p:extLst>
      <p:ext uri="{BB962C8B-B14F-4D97-AF65-F5344CB8AC3E}">
        <p14:creationId xmlns:p14="http://schemas.microsoft.com/office/powerpoint/2010/main" val="3308008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27/09/2022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4170139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27/09/2022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6833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27/09/2022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303513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27/09/2022</a:t>
            </a:fld>
            <a:endParaRPr lang="en-US"/>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27/09/2022</a:t>
            </a:fld>
            <a:endParaRPr lang="en-US"/>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27/09/2022</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27/09/2022</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3283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27/09/2022</a:t>
            </a:fld>
            <a:endParaRPr lang="en-US"/>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27617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27/09/2022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93770338"/>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27/09/2022</a:t>
            </a:fld>
            <a:endParaRPr lang="en-US"/>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649" r:id="rId4"/>
    <p:sldLayoutId id="2147483650" r:id="rId5"/>
    <p:sldLayoutId id="2147483655" r:id="rId6"/>
    <p:sldLayoutId id="2147483749" r:id="rId7"/>
    <p:sldLayoutId id="2147483722" r:id="rId8"/>
    <p:sldLayoutId id="214748381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11.xml"/><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image" Target="../media/image27.jpeg"/><Relationship Id="rId21" Type="http://schemas.openxmlformats.org/officeDocument/2006/relationships/slide" Target="slide12.xml"/><Relationship Id="rId7" Type="http://schemas.openxmlformats.org/officeDocument/2006/relationships/image" Target="../media/image30.png"/><Relationship Id="rId12" Type="http://schemas.microsoft.com/office/2007/relationships/hdphoto" Target="../media/hdphoto2.wdp"/><Relationship Id="rId17" Type="http://schemas.openxmlformats.org/officeDocument/2006/relationships/slide" Target="slide14.xml"/><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slide" Target="slide17.xml"/><Relationship Id="rId5" Type="http://schemas.microsoft.com/office/2007/relationships/hdphoto" Target="../media/hdphoto1.wdp"/><Relationship Id="rId15" Type="http://schemas.openxmlformats.org/officeDocument/2006/relationships/slide" Target="slide15.xml"/><Relationship Id="rId23" Type="http://schemas.openxmlformats.org/officeDocument/2006/relationships/slide" Target="slide16.xml"/><Relationship Id="rId10" Type="http://schemas.openxmlformats.org/officeDocument/2006/relationships/image" Target="../media/image33.png"/><Relationship Id="rId19" Type="http://schemas.openxmlformats.org/officeDocument/2006/relationships/slide" Target="slide13.xml"/><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39.png"/><Relationship Id="rId27"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0.xm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4.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0.xm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5.xml"/><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0.xm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0.xm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slide" Target="slide10.xml"/><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slide" Target="slide10.xml"/><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3632850" y="1648606"/>
            <a:ext cx="4926349" cy="2346925"/>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4</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err="1">
                <a:solidFill>
                  <a:srgbClr val="FF0000"/>
                </a:solidFill>
                <a:latin typeface="UTM Avo" panose="02040603050506020204" pitchFamily="18" charset="0"/>
                <a:cs typeface="Arial" panose="020B0604020202020204" pitchFamily="34" charset="0"/>
              </a:rPr>
              <a:t>Bài</a:t>
            </a:r>
            <a:r>
              <a:rPr lang="en-US" sz="5200" b="1">
                <a:solidFill>
                  <a:srgbClr val="FF0000"/>
                </a:solidFill>
                <a:latin typeface="UTM Avo" panose="02040603050506020204" pitchFamily="18" charset="0"/>
                <a:cs typeface="Arial" panose="020B0604020202020204" pitchFamily="34" charset="0"/>
              </a:rPr>
              <a:t> 18: kh – m</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endPar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1418hinh-nen-chiec-mu-cua-ong-gia-no-en-ben-hop-qua-giang-sinh">
            <a:extLst>
              <a:ext uri="{FF2B5EF4-FFF2-40B4-BE49-F238E27FC236}">
                <a16:creationId xmlns="" xmlns:a16="http://schemas.microsoft.com/office/drawing/2014/main" id="{4CF80CD6-DB18-4583-95A2-51E2E846D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2" t="6920" r="7378" b="8088"/>
          <a:stretch/>
        </p:blipFill>
        <p:spPr bwMode="auto">
          <a:xfrm>
            <a:off x="0" y="1118844"/>
            <a:ext cx="12505208" cy="55594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4CF0111F-ADB3-4118-81A8-7C0C1738F4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1795" l="4300" r="17200"/>
                    </a14:imgEffect>
                  </a14:imgLayer>
                </a14:imgProps>
              </a:ext>
              <a:ext uri="{28A0092B-C50C-407E-A947-70E740481C1C}">
                <a14:useLocalDpi xmlns:a14="http://schemas.microsoft.com/office/drawing/2010/main" val="0"/>
              </a:ext>
            </a:extLst>
          </a:blip>
          <a:srcRect l="4888" t="9045" r="82112" b="68889"/>
          <a:stretch/>
        </p:blipFill>
        <p:spPr>
          <a:xfrm>
            <a:off x="1767551" y="2337152"/>
            <a:ext cx="792654" cy="1049468"/>
          </a:xfrm>
          <a:prstGeom prst="rect">
            <a:avLst/>
          </a:prstGeom>
        </p:spPr>
      </p:pic>
      <p:pic>
        <p:nvPicPr>
          <p:cNvPr id="3" name="Picture 2">
            <a:extLst>
              <a:ext uri="{FF2B5EF4-FFF2-40B4-BE49-F238E27FC236}">
                <a16:creationId xmlns="" xmlns:a16="http://schemas.microsoft.com/office/drawing/2014/main" id="{CEE93B2A-7D61-4098-94B4-FF61C17E1CE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744" b="31538" l="19300" r="33100"/>
                    </a14:imgEffect>
                  </a14:imgLayer>
                </a14:imgProps>
              </a:ext>
              <a:ext uri="{28A0092B-C50C-407E-A947-70E740481C1C}">
                <a14:useLocalDpi xmlns:a14="http://schemas.microsoft.com/office/drawing/2010/main" val="0"/>
              </a:ext>
            </a:extLst>
          </a:blip>
          <a:srcRect l="19942" t="9017" r="67058" b="68917"/>
          <a:stretch/>
        </p:blipFill>
        <p:spPr>
          <a:xfrm>
            <a:off x="3844112" y="3518592"/>
            <a:ext cx="690938" cy="914797"/>
          </a:xfrm>
          <a:prstGeom prst="rect">
            <a:avLst/>
          </a:prstGeom>
        </p:spPr>
      </p:pic>
      <p:pic>
        <p:nvPicPr>
          <p:cNvPr id="4" name="Picture 3">
            <a:extLst>
              <a:ext uri="{FF2B5EF4-FFF2-40B4-BE49-F238E27FC236}">
                <a16:creationId xmlns="" xmlns:a16="http://schemas.microsoft.com/office/drawing/2014/main" id="{E6970767-DC5F-47A7-A31F-5082D6B5445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5769" b="56282" l="50800" r="65500"/>
                    </a14:imgEffect>
                  </a14:imgLayer>
                </a14:imgProps>
              </a:ext>
              <a:ext uri="{28A0092B-C50C-407E-A947-70E740481C1C}">
                <a14:useLocalDpi xmlns:a14="http://schemas.microsoft.com/office/drawing/2010/main" val="0"/>
              </a:ext>
            </a:extLst>
          </a:blip>
          <a:srcRect l="51832" t="35896" r="35168" b="43525"/>
          <a:stretch/>
        </p:blipFill>
        <p:spPr>
          <a:xfrm>
            <a:off x="9205643" y="4488372"/>
            <a:ext cx="986526" cy="1218111"/>
          </a:xfrm>
          <a:prstGeom prst="rect">
            <a:avLst/>
          </a:prstGeom>
        </p:spPr>
      </p:pic>
      <p:pic>
        <p:nvPicPr>
          <p:cNvPr id="5" name="Picture 4">
            <a:extLst>
              <a:ext uri="{FF2B5EF4-FFF2-40B4-BE49-F238E27FC236}">
                <a16:creationId xmlns="" xmlns:a16="http://schemas.microsoft.com/office/drawing/2014/main" id="{9278B656-EB8A-4FFF-9FC7-094390399497}"/>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1410" b="56154" l="19200" r="33000"/>
                    </a14:imgEffect>
                  </a14:imgLayer>
                </a14:imgProps>
              </a:ext>
              <a:ext uri="{28A0092B-C50C-407E-A947-70E740481C1C}">
                <a14:useLocalDpi xmlns:a14="http://schemas.microsoft.com/office/drawing/2010/main" val="0"/>
              </a:ext>
            </a:extLst>
          </a:blip>
          <a:srcRect l="20004" t="30663" r="66996" b="43764"/>
          <a:stretch/>
        </p:blipFill>
        <p:spPr>
          <a:xfrm>
            <a:off x="8282598" y="2308491"/>
            <a:ext cx="721330" cy="1106791"/>
          </a:xfrm>
          <a:prstGeom prst="rect">
            <a:avLst/>
          </a:prstGeom>
        </p:spPr>
      </p:pic>
      <p:pic>
        <p:nvPicPr>
          <p:cNvPr id="6" name="Picture 5">
            <a:extLst>
              <a:ext uri="{FF2B5EF4-FFF2-40B4-BE49-F238E27FC236}">
                <a16:creationId xmlns="" xmlns:a16="http://schemas.microsoft.com/office/drawing/2014/main" id="{22144155-AA50-45F5-8728-B75B9BF48156}"/>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0128" b="31410" l="35200" r="48400"/>
                    </a14:imgEffect>
                  </a14:imgLayer>
                </a14:imgProps>
              </a:ext>
              <a:ext uri="{28A0092B-C50C-407E-A947-70E740481C1C}">
                <a14:useLocalDpi xmlns:a14="http://schemas.microsoft.com/office/drawing/2010/main" val="0"/>
              </a:ext>
            </a:extLst>
          </a:blip>
          <a:srcRect l="35432" t="8964" r="51568" b="68970"/>
          <a:stretch/>
        </p:blipFill>
        <p:spPr>
          <a:xfrm>
            <a:off x="6558579" y="4038996"/>
            <a:ext cx="811704" cy="1074690"/>
          </a:xfrm>
          <a:prstGeom prst="rect">
            <a:avLst/>
          </a:prstGeom>
        </p:spPr>
      </p:pic>
      <p:pic>
        <p:nvPicPr>
          <p:cNvPr id="7" name="Picture 6">
            <a:extLst>
              <a:ext uri="{FF2B5EF4-FFF2-40B4-BE49-F238E27FC236}">
                <a16:creationId xmlns="" xmlns:a16="http://schemas.microsoft.com/office/drawing/2014/main" id="{4BFE2D7B-487F-4B06-804C-52262914AC56}"/>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6154" b="31026" l="50400" r="64900"/>
                    </a14:imgEffect>
                  </a14:imgLayer>
                </a14:imgProps>
              </a:ext>
              <a:ext uri="{28A0092B-C50C-407E-A947-70E740481C1C}">
                <a14:useLocalDpi xmlns:a14="http://schemas.microsoft.com/office/drawing/2010/main" val="0"/>
              </a:ext>
            </a:extLst>
          </a:blip>
          <a:srcRect l="51757" t="7828" r="35243" b="70106"/>
          <a:stretch/>
        </p:blipFill>
        <p:spPr>
          <a:xfrm>
            <a:off x="5379758" y="2137367"/>
            <a:ext cx="811704" cy="1074690"/>
          </a:xfrm>
          <a:prstGeom prst="rect">
            <a:avLst/>
          </a:prstGeom>
        </p:spPr>
      </p:pic>
      <p:grpSp>
        <p:nvGrpSpPr>
          <p:cNvPr id="20" name="Group 19"/>
          <p:cNvGrpSpPr/>
          <p:nvPr/>
        </p:nvGrpSpPr>
        <p:grpSpPr>
          <a:xfrm>
            <a:off x="1233758" y="1893300"/>
            <a:ext cx="1782162" cy="1680805"/>
            <a:chOff x="402125" y="4104862"/>
            <a:chExt cx="1782162" cy="1680805"/>
          </a:xfrm>
        </p:grpSpPr>
        <p:pic>
          <p:nvPicPr>
            <p:cNvPr id="9" name="Picture 8">
              <a:extLst>
                <a:ext uri="{FF2B5EF4-FFF2-40B4-BE49-F238E27FC236}">
                  <a16:creationId xmlns="" xmlns:a16="http://schemas.microsoft.com/office/drawing/2014/main" id="{74BE2C86-A26D-4A76-B395-80BC9AAFFA8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667" b="58241" l="54200" r="76000"/>
                      </a14:imgEffect>
                    </a14:imgLayer>
                  </a14:imgProps>
                </a:ext>
                <a:ext uri="{28A0092B-C50C-407E-A947-70E740481C1C}">
                  <a14:useLocalDpi xmlns:a14="http://schemas.microsoft.com/office/drawing/2010/main" val="0"/>
                </a:ext>
              </a:extLst>
            </a:blip>
            <a:srcRect l="55003" t="32592" r="25245" b="42899"/>
            <a:stretch/>
          </p:blipFill>
          <p:spPr>
            <a:xfrm>
              <a:off x="402125" y="4104862"/>
              <a:ext cx="1782162" cy="1680805"/>
            </a:xfrm>
            <a:prstGeom prst="rect">
              <a:avLst/>
            </a:prstGeom>
          </p:spPr>
        </p:pic>
        <p:sp>
          <p:nvSpPr>
            <p:cNvPr id="14" name="12-Point Star 13">
              <a:hlinkClick r:id="rId13" action="ppaction://hlinksldjump"/>
            </p:cNvPr>
            <p:cNvSpPr/>
            <p:nvPr/>
          </p:nvSpPr>
          <p:spPr>
            <a:xfrm>
              <a:off x="1031945" y="4660340"/>
              <a:ext cx="724949" cy="569847"/>
            </a:xfrm>
            <a:prstGeom prst="star12">
              <a:avLst>
                <a:gd name="adj" fmla="val 42026"/>
              </a:avLst>
            </a:prstGeom>
            <a:solidFill>
              <a:srgbClr val="00B0F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hlinkClick r:id="rId13" action="ppaction://hlinksldjump"/>
                </a:rPr>
                <a:t>1</a:t>
              </a:r>
              <a:endParaRPr lang="en-US" sz="3200">
                <a:solidFill>
                  <a:schemeClr val="bg1"/>
                </a:solidFill>
              </a:endParaRPr>
            </a:p>
          </p:txBody>
        </p:sp>
      </p:grpSp>
      <p:grpSp>
        <p:nvGrpSpPr>
          <p:cNvPr id="24" name="Group 23"/>
          <p:cNvGrpSpPr/>
          <p:nvPr/>
        </p:nvGrpSpPr>
        <p:grpSpPr>
          <a:xfrm>
            <a:off x="6328460" y="3704535"/>
            <a:ext cx="2225901" cy="1726422"/>
            <a:chOff x="7177662" y="181994"/>
            <a:chExt cx="2225901" cy="1726422"/>
          </a:xfrm>
        </p:grpSpPr>
        <p:pic>
          <p:nvPicPr>
            <p:cNvPr id="8" name="Picture 7">
              <a:extLst>
                <a:ext uri="{FF2B5EF4-FFF2-40B4-BE49-F238E27FC236}">
                  <a16:creationId xmlns="" xmlns:a16="http://schemas.microsoft.com/office/drawing/2014/main" id="{6ED4E6D4-8707-4ED2-9730-B03B98DBA8D1}"/>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6389" b="56296" l="26600" r="55400"/>
                      </a14:imgEffect>
                    </a14:imgLayer>
                  </a14:imgProps>
                </a:ext>
                <a:ext uri="{28A0092B-C50C-407E-A947-70E740481C1C}">
                  <a14:useLocalDpi xmlns:a14="http://schemas.microsoft.com/office/drawing/2010/main" val="0"/>
                </a:ext>
              </a:extLst>
            </a:blip>
            <a:srcRect l="27407" t="36825" r="45186" b="43492"/>
            <a:stretch/>
          </p:blipFill>
          <p:spPr>
            <a:xfrm>
              <a:off x="7177662" y="181994"/>
              <a:ext cx="2225901" cy="1726422"/>
            </a:xfrm>
            <a:prstGeom prst="rect">
              <a:avLst/>
            </a:prstGeom>
          </p:spPr>
        </p:pic>
        <p:sp>
          <p:nvSpPr>
            <p:cNvPr id="15" name="12-Point Star 14"/>
            <p:cNvSpPr/>
            <p:nvPr/>
          </p:nvSpPr>
          <p:spPr>
            <a:xfrm>
              <a:off x="7961490" y="527477"/>
              <a:ext cx="724949" cy="602075"/>
            </a:xfrm>
            <a:prstGeom prst="star12">
              <a:avLst>
                <a:gd name="adj" fmla="val 42026"/>
              </a:avLst>
            </a:prstGeom>
            <a:solidFill>
              <a:srgbClr val="92D05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hlinkClick r:id="rId15" action="ppaction://hlinksldjump"/>
                </a:rPr>
                <a:t>5</a:t>
              </a:r>
              <a:endParaRPr lang="en-US" sz="3200"/>
            </a:p>
          </p:txBody>
        </p:sp>
      </p:grpSp>
      <p:grpSp>
        <p:nvGrpSpPr>
          <p:cNvPr id="23" name="Group 22"/>
          <p:cNvGrpSpPr/>
          <p:nvPr/>
        </p:nvGrpSpPr>
        <p:grpSpPr>
          <a:xfrm>
            <a:off x="3541459" y="3130429"/>
            <a:ext cx="1723239" cy="1691122"/>
            <a:chOff x="5831784" y="2318751"/>
            <a:chExt cx="1723239" cy="1691122"/>
          </a:xfrm>
        </p:grpSpPr>
        <p:pic>
          <p:nvPicPr>
            <p:cNvPr id="12" name="Picture 11">
              <a:extLst>
                <a:ext uri="{FF2B5EF4-FFF2-40B4-BE49-F238E27FC236}">
                  <a16:creationId xmlns="" xmlns:a16="http://schemas.microsoft.com/office/drawing/2014/main" id="{BD3756BD-07DD-4F16-8325-AD1486BEF3D0}"/>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66667" b="84815" l="54000" r="74800"/>
                      </a14:imgEffect>
                    </a14:imgLayer>
                  </a14:imgProps>
                </a:ext>
                <a:ext uri="{28A0092B-C50C-407E-A947-70E740481C1C}">
                  <a14:useLocalDpi xmlns:a14="http://schemas.microsoft.com/office/drawing/2010/main" val="0"/>
                </a:ext>
              </a:extLst>
            </a:blip>
            <a:srcRect l="54356" t="67068" r="25892" b="14984"/>
            <a:stretch/>
          </p:blipFill>
          <p:spPr>
            <a:xfrm>
              <a:off x="5831784" y="2318751"/>
              <a:ext cx="1723239" cy="1691122"/>
            </a:xfrm>
            <a:prstGeom prst="rect">
              <a:avLst/>
            </a:prstGeom>
          </p:spPr>
        </p:pic>
        <p:sp>
          <p:nvSpPr>
            <p:cNvPr id="16" name="12-Point Star 15"/>
            <p:cNvSpPr/>
            <p:nvPr/>
          </p:nvSpPr>
          <p:spPr>
            <a:xfrm>
              <a:off x="6387805" y="2751183"/>
              <a:ext cx="724949" cy="620333"/>
            </a:xfrm>
            <a:prstGeom prst="star12">
              <a:avLst>
                <a:gd name="adj" fmla="val 42026"/>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hlinkClick r:id="rId17" action="ppaction://hlinksldjump"/>
                </a:rPr>
                <a:t>4</a:t>
              </a:r>
              <a:endParaRPr lang="en-US" sz="3200"/>
            </a:p>
          </p:txBody>
        </p:sp>
      </p:grpSp>
      <p:grpSp>
        <p:nvGrpSpPr>
          <p:cNvPr id="25" name="Group 24"/>
          <p:cNvGrpSpPr/>
          <p:nvPr/>
        </p:nvGrpSpPr>
        <p:grpSpPr>
          <a:xfrm>
            <a:off x="8109989" y="2061901"/>
            <a:ext cx="1787877" cy="1512204"/>
            <a:chOff x="3094002" y="888291"/>
            <a:chExt cx="1787877" cy="1512204"/>
          </a:xfrm>
        </p:grpSpPr>
        <p:pic>
          <p:nvPicPr>
            <p:cNvPr id="10" name="Picture 9">
              <a:extLst>
                <a:ext uri="{FF2B5EF4-FFF2-40B4-BE49-F238E27FC236}">
                  <a16:creationId xmlns="" xmlns:a16="http://schemas.microsoft.com/office/drawing/2014/main" id="{2158BB1A-2CC9-4CCD-8CC0-6D6A9E9A248F}"/>
                </a:ext>
              </a:extLst>
            </p:cNvPr>
            <p:cNvPicPr>
              <a:picLocks noChangeAspect="1"/>
            </p:cNvPicPr>
            <p:nvPr/>
          </p:nvPicPr>
          <p:blipFill rotWithShape="1">
            <a:blip r:embed="rId18">
              <a:extLst>
                <a:ext uri="{BEBA8EAE-BF5A-486C-A8C5-ECC9F3942E4B}">
                  <a14:imgProps xmlns:a14="http://schemas.microsoft.com/office/drawing/2010/main">
                    <a14:imgLayer r:embed="rId12">
                      <a14:imgEffect>
                        <a14:backgroundRemoval t="38889" b="55741" l="75800" r="94200"/>
                      </a14:imgEffect>
                    </a14:imgLayer>
                  </a14:imgProps>
                </a:ext>
                <a:ext uri="{28A0092B-C50C-407E-A947-70E740481C1C}">
                  <a14:useLocalDpi xmlns:a14="http://schemas.microsoft.com/office/drawing/2010/main" val="0"/>
                </a:ext>
              </a:extLst>
            </a:blip>
            <a:srcRect l="76718" t="38306" r="3530" b="43746"/>
            <a:stretch/>
          </p:blipFill>
          <p:spPr>
            <a:xfrm>
              <a:off x="3094002" y="888291"/>
              <a:ext cx="1787877" cy="1512204"/>
            </a:xfrm>
            <a:prstGeom prst="rect">
              <a:avLst/>
            </a:prstGeom>
          </p:spPr>
        </p:pic>
        <p:sp>
          <p:nvSpPr>
            <p:cNvPr id="17" name="12-Point Star 16"/>
            <p:cNvSpPr/>
            <p:nvPr/>
          </p:nvSpPr>
          <p:spPr>
            <a:xfrm>
              <a:off x="3485053" y="1501102"/>
              <a:ext cx="724949" cy="585076"/>
            </a:xfrm>
            <a:prstGeom prst="star12">
              <a:avLst>
                <a:gd name="adj" fmla="val 42026"/>
              </a:avLst>
            </a:prstGeom>
            <a:solidFill>
              <a:schemeClr val="accent2">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hlinkClick r:id="rId19" action="ppaction://hlinksldjump"/>
                </a:rPr>
                <a:t>3</a:t>
              </a:r>
              <a:endParaRPr lang="en-US" sz="3200"/>
            </a:p>
          </p:txBody>
        </p:sp>
      </p:grpSp>
      <p:grpSp>
        <p:nvGrpSpPr>
          <p:cNvPr id="21" name="Group 20"/>
          <p:cNvGrpSpPr/>
          <p:nvPr/>
        </p:nvGrpSpPr>
        <p:grpSpPr>
          <a:xfrm>
            <a:off x="5181808" y="1861450"/>
            <a:ext cx="1688614" cy="1657142"/>
            <a:chOff x="5002991" y="-1225496"/>
            <a:chExt cx="1688614" cy="1657142"/>
          </a:xfrm>
        </p:grpSpPr>
        <p:pic>
          <p:nvPicPr>
            <p:cNvPr id="11" name="Picture 10">
              <a:extLst>
                <a:ext uri="{FF2B5EF4-FFF2-40B4-BE49-F238E27FC236}">
                  <a16:creationId xmlns="" xmlns:a16="http://schemas.microsoft.com/office/drawing/2014/main" id="{6ABC253A-8A7D-4970-B6DE-F45C1444F643}"/>
                </a:ext>
              </a:extLst>
            </p:cNvPr>
            <p:cNvPicPr>
              <a:picLocks noChangeAspect="1"/>
            </p:cNvPicPr>
            <p:nvPr/>
          </p:nvPicPr>
          <p:blipFill rotWithShape="1">
            <a:blip r:embed="rId20">
              <a:extLst>
                <a:ext uri="{BEBA8EAE-BF5A-486C-A8C5-ECC9F3942E4B}">
                  <a14:imgProps xmlns:a14="http://schemas.microsoft.com/office/drawing/2010/main">
                    <a14:imgLayer r:embed="rId12">
                      <a14:imgEffect>
                        <a14:backgroundRemoval t="67778" b="85648" l="75900" r="97000"/>
                      </a14:imgEffect>
                    </a14:imgLayer>
                  </a14:imgProps>
                </a:ext>
                <a:ext uri="{28A0092B-C50C-407E-A947-70E740481C1C}">
                  <a14:useLocalDpi xmlns:a14="http://schemas.microsoft.com/office/drawing/2010/main" val="0"/>
                </a:ext>
              </a:extLst>
            </a:blip>
            <a:srcRect l="76170" t="68118" r="4078" b="13934"/>
            <a:stretch/>
          </p:blipFill>
          <p:spPr>
            <a:xfrm>
              <a:off x="5002991" y="-1225496"/>
              <a:ext cx="1688614" cy="1657142"/>
            </a:xfrm>
            <a:prstGeom prst="rect">
              <a:avLst/>
            </a:prstGeom>
          </p:spPr>
        </p:pic>
        <p:sp>
          <p:nvSpPr>
            <p:cNvPr id="18" name="12-Point Star 17"/>
            <p:cNvSpPr/>
            <p:nvPr/>
          </p:nvSpPr>
          <p:spPr>
            <a:xfrm>
              <a:off x="5512903" y="-845814"/>
              <a:ext cx="724949" cy="624338"/>
            </a:xfrm>
            <a:prstGeom prst="star12">
              <a:avLst>
                <a:gd name="adj" fmla="val 42026"/>
              </a:avLst>
            </a:prstGeom>
            <a:solidFill>
              <a:schemeClr val="bg1">
                <a:lumMod val="9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hlinkClick r:id="rId21" action="ppaction://hlinksldjump"/>
                </a:rPr>
                <a:t>2</a:t>
              </a:r>
              <a:endParaRPr lang="en-US" sz="3200"/>
            </a:p>
          </p:txBody>
        </p:sp>
      </p:grpSp>
      <p:grpSp>
        <p:nvGrpSpPr>
          <p:cNvPr id="22" name="Group 21"/>
          <p:cNvGrpSpPr/>
          <p:nvPr/>
        </p:nvGrpSpPr>
        <p:grpSpPr>
          <a:xfrm>
            <a:off x="8856004" y="3975991"/>
            <a:ext cx="1856757" cy="1971781"/>
            <a:chOff x="3235018" y="3581598"/>
            <a:chExt cx="1856757" cy="1971781"/>
          </a:xfrm>
        </p:grpSpPr>
        <p:pic>
          <p:nvPicPr>
            <p:cNvPr id="13" name="Picture 12">
              <a:extLst>
                <a:ext uri="{FF2B5EF4-FFF2-40B4-BE49-F238E27FC236}">
                  <a16:creationId xmlns="" xmlns:a16="http://schemas.microsoft.com/office/drawing/2014/main" id="{4C30BC67-047B-4954-95F1-54541AB054BB}"/>
                </a:ext>
              </a:extLst>
            </p:cNvPr>
            <p:cNvPicPr>
              <a:picLocks noChangeAspect="1"/>
            </p:cNvPicPr>
            <p:nvPr/>
          </p:nvPicPr>
          <p:blipFill rotWithShape="1">
            <a:blip r:embed="rId22">
              <a:extLst>
                <a:ext uri="{BEBA8EAE-BF5A-486C-A8C5-ECC9F3942E4B}">
                  <a14:imgProps xmlns:a14="http://schemas.microsoft.com/office/drawing/2010/main">
                    <a14:imgLayer r:embed="rId12">
                      <a14:imgEffect>
                        <a14:backgroundRemoval t="7130" b="27593" l="26800" r="49700"/>
                      </a14:imgEffect>
                    </a14:imgLayer>
                  </a14:imgProps>
                </a:ext>
                <a:ext uri="{28A0092B-C50C-407E-A947-70E740481C1C}">
                  <a14:useLocalDpi xmlns:a14="http://schemas.microsoft.com/office/drawing/2010/main" val="0"/>
                </a:ext>
              </a:extLst>
            </a:blip>
            <a:srcRect l="28158" t="7144" r="50424" b="71796"/>
            <a:stretch/>
          </p:blipFill>
          <p:spPr>
            <a:xfrm>
              <a:off x="3235018" y="3581598"/>
              <a:ext cx="1856757" cy="1971781"/>
            </a:xfrm>
            <a:prstGeom prst="rect">
              <a:avLst/>
            </a:prstGeom>
          </p:spPr>
        </p:pic>
        <p:sp>
          <p:nvSpPr>
            <p:cNvPr id="19" name="12-Point Star 18"/>
            <p:cNvSpPr/>
            <p:nvPr/>
          </p:nvSpPr>
          <p:spPr>
            <a:xfrm>
              <a:off x="3800921" y="4258693"/>
              <a:ext cx="724949" cy="593006"/>
            </a:xfrm>
            <a:prstGeom prst="star12">
              <a:avLst>
                <a:gd name="adj" fmla="val 42026"/>
              </a:avLst>
            </a:prstGeom>
            <a:solidFill>
              <a:schemeClr val="tx2">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hlinkClick r:id="rId23" action="ppaction://hlinksldjump"/>
                </a:rPr>
                <a:t>6</a:t>
              </a:r>
              <a:endParaRPr lang="en-US" sz="3200"/>
            </a:p>
          </p:txBody>
        </p:sp>
      </p:grpSp>
      <p:pic>
        <p:nvPicPr>
          <p:cNvPr id="26" name="Picture 2">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431927" y="6062133"/>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descr="Káº¿t quáº£ hÃ¬nh áº£nh cho frame cloud cartoon">
            <a:extLst>
              <a:ext uri="{FF2B5EF4-FFF2-40B4-BE49-F238E27FC236}">
                <a16:creationId xmlns="" xmlns:a16="http://schemas.microsoft.com/office/drawing/2014/main" id="{8F5DE37D-C4F0-47F0-A638-38C704BB34F0}"/>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125533" y="453942"/>
            <a:ext cx="4624498" cy="125341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963955" y="540338"/>
            <a:ext cx="5108028"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rPr>
              <a:t>Chọn quà</a:t>
            </a:r>
          </a:p>
        </p:txBody>
      </p:sp>
    </p:spTree>
    <p:extLst>
      <p:ext uri="{BB962C8B-B14F-4D97-AF65-F5344CB8AC3E}">
        <p14:creationId xmlns:p14="http://schemas.microsoft.com/office/powerpoint/2010/main" val="372917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
                                        </p:tgtEl>
                                        <p:attrNameLst>
                                          <p:attrName>ppt_x</p:attrName>
                                        </p:attrNameLst>
                                      </p:cBhvr>
                                      <p:tavLst>
                                        <p:tav tm="0">
                                          <p:val>
                                            <p:strVal val="ppt_x"/>
                                          </p:val>
                                        </p:tav>
                                        <p:tav tm="100000">
                                          <p:val>
                                            <p:strVal val="ppt_x"/>
                                          </p:val>
                                        </p:tav>
                                      </p:tavLst>
                                    </p:anim>
                                    <p:anim calcmode="lin" valueType="num">
                                      <p:cBhvr additive="base">
                                        <p:cTn id="25" dur="500"/>
                                        <p:tgtEl>
                                          <p:spTgt spid="3"/>
                                        </p:tgtEl>
                                        <p:attrNameLst>
                                          <p:attrName>ppt_y</p:attrName>
                                        </p:attrNameLst>
                                      </p:cBhvr>
                                      <p:tavLst>
                                        <p:tav tm="0">
                                          <p:val>
                                            <p:strVal val="ppt_y"/>
                                          </p:val>
                                        </p:tav>
                                        <p:tav tm="100000">
                                          <p:val>
                                            <p:strVal val="1+ppt_h/2"/>
                                          </p:val>
                                        </p:tav>
                                      </p:tavLst>
                                    </p:anim>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4"/>
                                        </p:tgtEl>
                                        <p:attrNameLst>
                                          <p:attrName>ppt_x</p:attrName>
                                        </p:attrNameLst>
                                      </p:cBhvr>
                                      <p:tavLst>
                                        <p:tav tm="0">
                                          <p:val>
                                            <p:strVal val="ppt_x"/>
                                          </p:val>
                                        </p:tav>
                                        <p:tav tm="100000">
                                          <p:val>
                                            <p:strVal val="ppt_x"/>
                                          </p:val>
                                        </p:tav>
                                      </p:tavLst>
                                    </p:anim>
                                    <p:anim calcmode="lin" valueType="num">
                                      <p:cBhvr additive="base">
                                        <p:cTn id="32" dur="500"/>
                                        <p:tgtEl>
                                          <p:spTgt spid="4"/>
                                        </p:tgtEl>
                                        <p:attrNameLst>
                                          <p:attrName>ppt_y</p:attrName>
                                        </p:attrNameLst>
                                      </p:cBhvr>
                                      <p:tavLst>
                                        <p:tav tm="0">
                                          <p:val>
                                            <p:strVal val="ppt_y"/>
                                          </p:val>
                                        </p:tav>
                                        <p:tav tm="100000">
                                          <p:val>
                                            <p:strVal val="1+ppt_h/2"/>
                                          </p:val>
                                        </p:tav>
                                      </p:tavLst>
                                    </p:anim>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6"/>
                                        </p:tgtEl>
                                        <p:attrNameLst>
                                          <p:attrName>ppt_x</p:attrName>
                                        </p:attrNameLst>
                                      </p:cBhvr>
                                      <p:tavLst>
                                        <p:tav tm="0">
                                          <p:val>
                                            <p:strVal val="ppt_x"/>
                                          </p:val>
                                        </p:tav>
                                        <p:tav tm="100000">
                                          <p:val>
                                            <p:strVal val="ppt_x"/>
                                          </p:val>
                                        </p:tav>
                                      </p:tavLst>
                                    </p:anim>
                                    <p:anim calcmode="lin" valueType="num">
                                      <p:cBhvr additive="base">
                                        <p:cTn id="46" dur="500"/>
                                        <p:tgtEl>
                                          <p:spTgt spid="6"/>
                                        </p:tgtEl>
                                        <p:attrNameLst>
                                          <p:attrName>ppt_y</p:attrName>
                                        </p:attrNameLst>
                                      </p:cBhvr>
                                      <p:tavLst>
                                        <p:tav tm="0">
                                          <p:val>
                                            <p:strVal val="ppt_y"/>
                                          </p:val>
                                        </p:tav>
                                        <p:tav tm="100000">
                                          <p:val>
                                            <p:strVal val="1+ppt_h/2"/>
                                          </p:val>
                                        </p:tav>
                                      </p:tavLst>
                                    </p:anim>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ppt_x"/>
                                          </p:val>
                                        </p:tav>
                                      </p:tavLst>
                                    </p:anim>
                                    <p:anim calcmode="lin" valueType="num">
                                      <p:cBhvr additive="base">
                                        <p:cTn id="53" dur="500"/>
                                        <p:tgtEl>
                                          <p:spTgt spid="7"/>
                                        </p:tgtEl>
                                        <p:attrNameLst>
                                          <p:attrName>ppt_y</p:attrName>
                                        </p:attrNameLst>
                                      </p:cBhvr>
                                      <p:tavLst>
                                        <p:tav tm="0">
                                          <p:val>
                                            <p:strVal val="ppt_y"/>
                                          </p:val>
                                        </p:tav>
                                        <p:tav tm="100000">
                                          <p:val>
                                            <p:strVal val="1+ppt_h/2"/>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9443" y="450189"/>
            <a:ext cx="2192557" cy="1236372"/>
          </a:xfrm>
          <a:prstGeom prst="rect">
            <a:avLst/>
          </a:prstGeom>
        </p:spPr>
      </p:pic>
      <p:pic>
        <p:nvPicPr>
          <p:cNvPr id="18"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127" y="721360"/>
            <a:ext cx="4728433"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9162" y="1744327"/>
            <a:ext cx="2545080" cy="923330"/>
          </a:xfrm>
          <a:prstGeom prst="rect">
            <a:avLst/>
          </a:prstGeom>
          <a:noFill/>
        </p:spPr>
        <p:txBody>
          <a:bodyPr wrap="square" rtlCol="0">
            <a:spAutoFit/>
          </a:bodyPr>
          <a:lstStyle/>
          <a:p>
            <a:r>
              <a:rPr lang="en-US" sz="5400">
                <a:solidFill>
                  <a:srgbClr val="002060"/>
                </a:solidFill>
              </a:rPr>
              <a:t>mẹ</a:t>
            </a:r>
          </a:p>
        </p:txBody>
      </p:sp>
      <p:sp>
        <p:nvSpPr>
          <p:cNvPr id="6" name="Rectangle 5"/>
          <p:cNvSpPr/>
          <p:nvPr/>
        </p:nvSpPr>
        <p:spPr>
          <a:xfrm>
            <a:off x="3059162" y="1744327"/>
            <a:ext cx="808483" cy="923330"/>
          </a:xfrm>
          <a:prstGeom prst="rect">
            <a:avLst/>
          </a:prstGeom>
        </p:spPr>
        <p:txBody>
          <a:bodyPr wrap="square">
            <a:spAutoFit/>
          </a:bodyPr>
          <a:lstStyle/>
          <a:p>
            <a:r>
              <a:rPr lang="en-US" sz="5400">
                <a:solidFill>
                  <a:srgbClr val="FF0000"/>
                </a:solidFill>
              </a:rPr>
              <a:t>m</a:t>
            </a:r>
          </a:p>
        </p:txBody>
      </p:sp>
      <p:pic>
        <p:nvPicPr>
          <p:cNvPr id="15" name="Picture 4"/>
          <p:cNvPicPr>
            <a:picLocks noChangeAspect="1" noChangeArrowheads="1"/>
          </p:cNvPicPr>
          <p:nvPr/>
        </p:nvPicPr>
        <p:blipFill>
          <a:blip r:embed="rId9" cstate="print"/>
          <a:srcRect l="13257" t="18279" r="65756" b="50556"/>
          <a:stretch>
            <a:fillRect/>
          </a:stretch>
        </p:blipFill>
        <p:spPr bwMode="auto">
          <a:xfrm>
            <a:off x="6131560" y="833120"/>
            <a:ext cx="3723639" cy="2672081"/>
          </a:xfrm>
          <a:prstGeom prst="rect">
            <a:avLst/>
          </a:prstGeom>
          <a:noFill/>
          <a:ln w="9525">
            <a:noFill/>
            <a:miter lim="800000"/>
            <a:headEnd/>
            <a:tailEnd/>
          </a:ln>
        </p:spPr>
      </p:pic>
      <p:pic>
        <p:nvPicPr>
          <p:cNvPr id="8"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062019" y="4766815"/>
            <a:ext cx="2889543" cy="1905937"/>
          </a:xfrm>
          <a:prstGeom prst="rect">
            <a:avLst/>
          </a:prstGeom>
        </p:spPr>
      </p:pic>
    </p:spTree>
    <p:extLst>
      <p:ext uri="{BB962C8B-B14F-4D97-AF65-F5344CB8AC3E}">
        <p14:creationId xmlns:p14="http://schemas.microsoft.com/office/powerpoint/2010/main" val="44771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9443" y="457548"/>
            <a:ext cx="2192557" cy="1236372"/>
          </a:xfrm>
          <a:prstGeom prst="rect">
            <a:avLst/>
          </a:prstGeom>
        </p:spPr>
      </p:pic>
      <p:pic>
        <p:nvPicPr>
          <p:cNvPr id="18"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8" cstate="print"/>
          <a:srcRect l="42844" t="16010" r="36073" b="51284"/>
          <a:stretch>
            <a:fillRect/>
          </a:stretch>
        </p:blipFill>
        <p:spPr bwMode="auto">
          <a:xfrm>
            <a:off x="5927464" y="1220993"/>
            <a:ext cx="3980329" cy="3135853"/>
          </a:xfrm>
          <a:prstGeom prst="rect">
            <a:avLst/>
          </a:prstGeom>
          <a:noFill/>
          <a:ln w="9525">
            <a:noFill/>
            <a:miter lim="800000"/>
            <a:headEnd/>
            <a:tailEnd/>
          </a:ln>
        </p:spPr>
      </p:pic>
      <p:pic>
        <p:nvPicPr>
          <p:cNvPr id="6"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844" y="1245495"/>
            <a:ext cx="5330415" cy="3253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89" y="2600660"/>
            <a:ext cx="2678654" cy="923330"/>
          </a:xfrm>
          <a:prstGeom prst="rect">
            <a:avLst/>
          </a:prstGeom>
          <a:noFill/>
        </p:spPr>
        <p:txBody>
          <a:bodyPr wrap="square" rtlCol="0">
            <a:spAutoFit/>
          </a:bodyPr>
          <a:lstStyle/>
          <a:p>
            <a:r>
              <a:rPr lang="en-US" sz="5400"/>
              <a:t>mỏ</a:t>
            </a:r>
          </a:p>
        </p:txBody>
      </p:sp>
      <p:sp>
        <p:nvSpPr>
          <p:cNvPr id="7" name="TextBox 6"/>
          <p:cNvSpPr txBox="1"/>
          <p:nvPr/>
        </p:nvSpPr>
        <p:spPr>
          <a:xfrm>
            <a:off x="2339789" y="2600660"/>
            <a:ext cx="2678654" cy="923330"/>
          </a:xfrm>
          <a:prstGeom prst="rect">
            <a:avLst/>
          </a:prstGeom>
          <a:noFill/>
        </p:spPr>
        <p:txBody>
          <a:bodyPr wrap="square" rtlCol="0">
            <a:spAutoFit/>
          </a:bodyPr>
          <a:lstStyle/>
          <a:p>
            <a:r>
              <a:rPr lang="en-US" sz="5400">
                <a:solidFill>
                  <a:srgbClr val="FF0000"/>
                </a:solidFill>
              </a:rPr>
              <a:t>m</a:t>
            </a:r>
          </a:p>
        </p:txBody>
      </p:sp>
      <p:pic>
        <p:nvPicPr>
          <p:cNvPr id="9"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043100" y="4659609"/>
            <a:ext cx="2889543" cy="1905937"/>
          </a:xfrm>
          <a:prstGeom prst="rect">
            <a:avLst/>
          </a:prstGeom>
        </p:spPr>
      </p:pic>
    </p:spTree>
    <p:extLst>
      <p:ext uri="{BB962C8B-B14F-4D97-AF65-F5344CB8AC3E}">
        <p14:creationId xmlns:p14="http://schemas.microsoft.com/office/powerpoint/2010/main" val="104692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9443" y="426952"/>
            <a:ext cx="2192557" cy="1236372"/>
          </a:xfrm>
          <a:prstGeom prst="rect">
            <a:avLst/>
          </a:prstGeom>
        </p:spPr>
      </p:pic>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844" y="1245495"/>
            <a:ext cx="5330415" cy="32535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9" cstate="print"/>
          <a:srcRect l="67168" t="19563" r="14251" b="53382"/>
          <a:stretch>
            <a:fillRect/>
          </a:stretch>
        </p:blipFill>
        <p:spPr bwMode="auto">
          <a:xfrm>
            <a:off x="6090707" y="1757097"/>
            <a:ext cx="3536840" cy="2486327"/>
          </a:xfrm>
          <a:prstGeom prst="rect">
            <a:avLst/>
          </a:prstGeom>
          <a:noFill/>
          <a:ln w="9525">
            <a:noFill/>
            <a:miter lim="800000"/>
            <a:headEnd/>
            <a:tailEnd/>
          </a:ln>
        </p:spPr>
      </p:pic>
      <p:sp>
        <p:nvSpPr>
          <p:cNvPr id="2" name="TextBox 1"/>
          <p:cNvSpPr txBox="1"/>
          <p:nvPr/>
        </p:nvSpPr>
        <p:spPr>
          <a:xfrm>
            <a:off x="1979407" y="2608728"/>
            <a:ext cx="3071308" cy="923330"/>
          </a:xfrm>
          <a:prstGeom prst="rect">
            <a:avLst/>
          </a:prstGeom>
          <a:noFill/>
        </p:spPr>
        <p:txBody>
          <a:bodyPr wrap="square" rtlCol="0">
            <a:spAutoFit/>
          </a:bodyPr>
          <a:lstStyle/>
          <a:p>
            <a:r>
              <a:rPr lang="en-US" sz="5400"/>
              <a:t>khe đá</a:t>
            </a:r>
          </a:p>
        </p:txBody>
      </p:sp>
      <p:sp>
        <p:nvSpPr>
          <p:cNvPr id="20" name="TextBox 19"/>
          <p:cNvSpPr txBox="1"/>
          <p:nvPr/>
        </p:nvSpPr>
        <p:spPr>
          <a:xfrm>
            <a:off x="1979407" y="2607160"/>
            <a:ext cx="1020184" cy="923330"/>
          </a:xfrm>
          <a:prstGeom prst="rect">
            <a:avLst/>
          </a:prstGeom>
          <a:noFill/>
        </p:spPr>
        <p:txBody>
          <a:bodyPr wrap="square" rtlCol="0">
            <a:spAutoFit/>
          </a:bodyPr>
          <a:lstStyle/>
          <a:p>
            <a:r>
              <a:rPr lang="en-US" sz="5400">
                <a:solidFill>
                  <a:srgbClr val="FF0000"/>
                </a:solidFill>
              </a:rPr>
              <a:t>kh</a:t>
            </a:r>
          </a:p>
        </p:txBody>
      </p:sp>
      <p:pic>
        <p:nvPicPr>
          <p:cNvPr id="8"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169224" y="4773120"/>
            <a:ext cx="2889543" cy="1905937"/>
          </a:xfrm>
          <a:prstGeom prst="rect">
            <a:avLst/>
          </a:prstGeom>
        </p:spPr>
      </p:pic>
    </p:spTree>
    <p:extLst>
      <p:ext uri="{BB962C8B-B14F-4D97-AF65-F5344CB8AC3E}">
        <p14:creationId xmlns:p14="http://schemas.microsoft.com/office/powerpoint/2010/main" val="368607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1974" y="446077"/>
            <a:ext cx="2192557" cy="1236372"/>
          </a:xfrm>
          <a:prstGeom prst="rect">
            <a:avLst/>
          </a:prstGeom>
        </p:spPr>
      </p:pic>
      <p:pic>
        <p:nvPicPr>
          <p:cNvPr id="12"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8" cstate="print"/>
          <a:srcRect l="11264" t="42466" r="67268" b="27055"/>
          <a:stretch>
            <a:fillRect/>
          </a:stretch>
        </p:blipFill>
        <p:spPr bwMode="auto">
          <a:xfrm>
            <a:off x="6097870" y="1791149"/>
            <a:ext cx="4310153" cy="2907371"/>
          </a:xfrm>
          <a:prstGeom prst="rect">
            <a:avLst/>
          </a:prstGeom>
          <a:noFill/>
          <a:ln w="9525">
            <a:noFill/>
            <a:miter lim="800000"/>
            <a:headEnd/>
            <a:tailEnd/>
          </a:ln>
        </p:spPr>
      </p:pic>
      <p:pic>
        <p:nvPicPr>
          <p:cNvPr id="19"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844" y="1245495"/>
            <a:ext cx="5330415" cy="3253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1489" y="2591306"/>
            <a:ext cx="2813124" cy="923330"/>
          </a:xfrm>
          <a:prstGeom prst="rect">
            <a:avLst/>
          </a:prstGeom>
          <a:noFill/>
        </p:spPr>
        <p:txBody>
          <a:bodyPr wrap="square" rtlCol="0">
            <a:spAutoFit/>
          </a:bodyPr>
          <a:lstStyle/>
          <a:p>
            <a:r>
              <a:rPr lang="en-US" sz="5400"/>
              <a:t>cá kho</a:t>
            </a:r>
          </a:p>
        </p:txBody>
      </p:sp>
      <p:sp>
        <p:nvSpPr>
          <p:cNvPr id="20" name="TextBox 19"/>
          <p:cNvSpPr txBox="1"/>
          <p:nvPr/>
        </p:nvSpPr>
        <p:spPr>
          <a:xfrm>
            <a:off x="2935940" y="2591306"/>
            <a:ext cx="952949" cy="923330"/>
          </a:xfrm>
          <a:prstGeom prst="rect">
            <a:avLst/>
          </a:prstGeom>
          <a:noFill/>
        </p:spPr>
        <p:txBody>
          <a:bodyPr wrap="square" rtlCol="0">
            <a:spAutoFit/>
          </a:bodyPr>
          <a:lstStyle/>
          <a:p>
            <a:r>
              <a:rPr lang="en-US" sz="5400">
                <a:solidFill>
                  <a:srgbClr val="FF0000"/>
                </a:solidFill>
              </a:rPr>
              <a:t>kh</a:t>
            </a:r>
          </a:p>
        </p:txBody>
      </p:sp>
      <p:pic>
        <p:nvPicPr>
          <p:cNvPr id="8"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150305" y="4872266"/>
            <a:ext cx="2889543" cy="1905937"/>
          </a:xfrm>
          <a:prstGeom prst="rect">
            <a:avLst/>
          </a:prstGeom>
        </p:spPr>
      </p:pic>
    </p:spTree>
    <p:extLst>
      <p:ext uri="{BB962C8B-B14F-4D97-AF65-F5344CB8AC3E}">
        <p14:creationId xmlns:p14="http://schemas.microsoft.com/office/powerpoint/2010/main" val="10158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51974" y="446077"/>
            <a:ext cx="2192557" cy="1236372"/>
          </a:xfrm>
          <a:prstGeom prst="rect">
            <a:avLst/>
          </a:prstGeom>
        </p:spPr>
      </p:pic>
      <p:pic>
        <p:nvPicPr>
          <p:cNvPr id="11"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632" y="1331635"/>
            <a:ext cx="5330415" cy="3253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cstate="print"/>
          <a:srcRect l="40597" t="38185" r="39474" b="28938"/>
          <a:stretch>
            <a:fillRect/>
          </a:stretch>
        </p:blipFill>
        <p:spPr bwMode="auto">
          <a:xfrm>
            <a:off x="6088827" y="1516828"/>
            <a:ext cx="3808207" cy="2883206"/>
          </a:xfrm>
          <a:prstGeom prst="rect">
            <a:avLst/>
          </a:prstGeom>
          <a:noFill/>
          <a:ln w="9525">
            <a:noFill/>
            <a:miter lim="800000"/>
            <a:headEnd/>
            <a:tailEnd/>
          </a:ln>
        </p:spPr>
      </p:pic>
      <p:sp>
        <p:nvSpPr>
          <p:cNvPr id="13" name="TextBox 12"/>
          <p:cNvSpPr txBox="1"/>
          <p:nvPr/>
        </p:nvSpPr>
        <p:spPr>
          <a:xfrm>
            <a:off x="2038574" y="2753958"/>
            <a:ext cx="2409713" cy="923330"/>
          </a:xfrm>
          <a:prstGeom prst="rect">
            <a:avLst/>
          </a:prstGeom>
          <a:noFill/>
        </p:spPr>
        <p:txBody>
          <a:bodyPr wrap="square" rtlCol="0">
            <a:spAutoFit/>
          </a:bodyPr>
          <a:lstStyle/>
          <a:p>
            <a:r>
              <a:rPr lang="en-US" sz="5400"/>
              <a:t>cá mè</a:t>
            </a:r>
          </a:p>
        </p:txBody>
      </p:sp>
      <p:sp>
        <p:nvSpPr>
          <p:cNvPr id="14" name="TextBox 13"/>
          <p:cNvSpPr txBox="1"/>
          <p:nvPr/>
        </p:nvSpPr>
        <p:spPr>
          <a:xfrm>
            <a:off x="3139119" y="2753958"/>
            <a:ext cx="901850" cy="923330"/>
          </a:xfrm>
          <a:prstGeom prst="rect">
            <a:avLst/>
          </a:prstGeom>
          <a:noFill/>
        </p:spPr>
        <p:txBody>
          <a:bodyPr wrap="square" rtlCol="0">
            <a:spAutoFit/>
          </a:bodyPr>
          <a:lstStyle/>
          <a:p>
            <a:r>
              <a:rPr lang="en-US" sz="5400">
                <a:solidFill>
                  <a:srgbClr val="FF0000"/>
                </a:solidFill>
              </a:rPr>
              <a:t>m</a:t>
            </a:r>
          </a:p>
        </p:txBody>
      </p:sp>
      <p:pic>
        <p:nvPicPr>
          <p:cNvPr id="8"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169224" y="4779427"/>
            <a:ext cx="2889543" cy="1905937"/>
          </a:xfrm>
          <a:prstGeom prst="rect">
            <a:avLst/>
          </a:prstGeom>
        </p:spPr>
      </p:pic>
    </p:spTree>
    <p:extLst>
      <p:ext uri="{BB962C8B-B14F-4D97-AF65-F5344CB8AC3E}">
        <p14:creationId xmlns:p14="http://schemas.microsoft.com/office/powerpoint/2010/main" val="382992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 y="5982336"/>
            <a:ext cx="867798"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51974" y="446077"/>
            <a:ext cx="2192557" cy="1236372"/>
          </a:xfrm>
          <a:prstGeom prst="rect">
            <a:avLst/>
          </a:prstGeom>
        </p:spPr>
      </p:pic>
      <p:pic>
        <p:nvPicPr>
          <p:cNvPr id="11" name="Picture 4" descr="Teddy bear with heart frame cartoon vector 07 free download">
            <a:extLst>
              <a:ext uri="{FF2B5EF4-FFF2-40B4-BE49-F238E27FC236}">
                <a16:creationId xmlns="" xmlns:a16="http://schemas.microsoft.com/office/drawing/2014/main" id="{8D9D8800-F2D2-4A52-AE71-89CBBCB1D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844" y="1245495"/>
            <a:ext cx="5330415" cy="3253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9" cstate="print"/>
          <a:srcRect l="66813" t="39212" r="14643" b="26156"/>
          <a:stretch/>
        </p:blipFill>
        <p:spPr bwMode="auto">
          <a:xfrm>
            <a:off x="6158754" y="1782078"/>
            <a:ext cx="3565417" cy="2717008"/>
          </a:xfrm>
          <a:prstGeom prst="rect">
            <a:avLst/>
          </a:prstGeom>
          <a:noFill/>
          <a:ln w="9525">
            <a:noFill/>
            <a:miter lim="800000"/>
            <a:headEnd/>
            <a:tailEnd/>
          </a:ln>
        </p:spPr>
      </p:pic>
      <p:sp>
        <p:nvSpPr>
          <p:cNvPr id="3" name="TextBox 2"/>
          <p:cNvSpPr txBox="1"/>
          <p:nvPr/>
        </p:nvSpPr>
        <p:spPr>
          <a:xfrm>
            <a:off x="2415091" y="2678917"/>
            <a:ext cx="1645920" cy="923330"/>
          </a:xfrm>
          <a:prstGeom prst="rect">
            <a:avLst/>
          </a:prstGeom>
          <a:noFill/>
        </p:spPr>
        <p:txBody>
          <a:bodyPr wrap="square" rtlCol="0">
            <a:spAutoFit/>
          </a:bodyPr>
          <a:lstStyle/>
          <a:p>
            <a:r>
              <a:rPr lang="en-US" sz="5400"/>
              <a:t>khỉ</a:t>
            </a:r>
          </a:p>
        </p:txBody>
      </p:sp>
      <p:sp>
        <p:nvSpPr>
          <p:cNvPr id="8" name="TextBox 7"/>
          <p:cNvSpPr txBox="1"/>
          <p:nvPr/>
        </p:nvSpPr>
        <p:spPr>
          <a:xfrm>
            <a:off x="2415091" y="2678917"/>
            <a:ext cx="1645920" cy="923330"/>
          </a:xfrm>
          <a:prstGeom prst="rect">
            <a:avLst/>
          </a:prstGeom>
          <a:noFill/>
        </p:spPr>
        <p:txBody>
          <a:bodyPr wrap="square" rtlCol="0">
            <a:spAutoFit/>
          </a:bodyPr>
          <a:lstStyle/>
          <a:p>
            <a:r>
              <a:rPr lang="en-US" sz="5400">
                <a:solidFill>
                  <a:srgbClr val="FF0000"/>
                </a:solidFill>
              </a:rPr>
              <a:t>kh</a:t>
            </a:r>
          </a:p>
        </p:txBody>
      </p:sp>
      <p:pic>
        <p:nvPicPr>
          <p:cNvPr id="9" name="13">
            <a:extLst>
              <a:ext uri="{FF2B5EF4-FFF2-40B4-BE49-F238E27FC236}">
                <a16:creationId xmlns="" xmlns:a16="http://schemas.microsoft.com/office/drawing/2014/main" id="{FFE2A1CE-6CFE-440C-A24E-AD56C8A58B47}"/>
              </a:ext>
            </a:extLst>
          </p:cNvPr>
          <p:cNvPicPr>
            <a:picLocks noChangeAspect="1"/>
          </p:cNvPicPr>
          <p:nvPr/>
        </p:nvPicPr>
        <p:blipFill>
          <a:blip r:embed="rId10"/>
          <a:stretch>
            <a:fillRect/>
          </a:stretch>
        </p:blipFill>
        <p:spPr>
          <a:xfrm>
            <a:off x="9137693" y="4798345"/>
            <a:ext cx="2889543" cy="1905937"/>
          </a:xfrm>
          <a:prstGeom prst="rect">
            <a:avLst/>
          </a:prstGeom>
        </p:spPr>
      </p:pic>
    </p:spTree>
    <p:extLst>
      <p:ext uri="{BB962C8B-B14F-4D97-AF65-F5344CB8AC3E}">
        <p14:creationId xmlns:p14="http://schemas.microsoft.com/office/powerpoint/2010/main" val="30670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9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0FC659F-59EC-4D6D-8AEB-23C5B7308456}"/>
              </a:ext>
            </a:extLst>
          </p:cNvPr>
          <p:cNvSpPr>
            <a:spLocks noGrp="1"/>
          </p:cNvSpPr>
          <p:nvPr>
            <p:ph type="ctrTitle" idx="4294967295"/>
          </p:nvPr>
        </p:nvSpPr>
        <p:spPr>
          <a:xfrm>
            <a:off x="1857375" y="2794000"/>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i.pinimg.com/564x/90/bc/27/90bc27ef8dc454770b36bdf2a9c1f339.jpg"/>
          <p:cNvPicPr>
            <a:picLocks noChangeAspect="1" noChangeArrowheads="1"/>
          </p:cNvPicPr>
          <p:nvPr/>
        </p:nvPicPr>
        <p:blipFill rotWithShape="1">
          <a:blip r:embed="rId3">
            <a:extLst>
              <a:ext uri="{28A0092B-C50C-407E-A947-70E740481C1C}">
                <a14:useLocalDpi xmlns:a14="http://schemas.microsoft.com/office/drawing/2010/main" val="0"/>
              </a:ext>
            </a:extLst>
          </a:blip>
          <a:srcRect b="4449"/>
          <a:stretch/>
        </p:blipFill>
        <p:spPr bwMode="auto">
          <a:xfrm>
            <a:off x="-3740" y="416458"/>
            <a:ext cx="12195739" cy="64415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i.pinimg.com/564x/72/96/bf/7296bf73b7d85268244d386416659b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2520" y="3251478"/>
            <a:ext cx="2151334" cy="1429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i.pinimg.com/564x/8f/37/09/8f37098c6a34bfbf4d93074f42ef72f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532" y="1968649"/>
            <a:ext cx="1466987" cy="6856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i.pinimg.com/564x/8f/37/09/8f37098c6a34bfbf4d93074f42ef72f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4439" y="1341726"/>
            <a:ext cx="1701800" cy="980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pinimg.com/564x/8f/37/09/8f37098c6a34bfbf4d93074f42ef72f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1180" y="3473467"/>
            <a:ext cx="1475891" cy="7998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i.pinimg.com/564x/8f/37/09/8f37098c6a34bfbf4d93074f42ef72f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3646" y="2076020"/>
            <a:ext cx="1103855" cy="6359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F003E3E8-8D26-4F2F-8526-6EF0428372EE}"/>
              </a:ext>
            </a:extLst>
          </p:cNvPr>
          <p:cNvSpPr/>
          <p:nvPr/>
        </p:nvSpPr>
        <p:spPr>
          <a:xfrm>
            <a:off x="4061298" y="3553443"/>
            <a:ext cx="4249882" cy="518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7CCD41EA-D2C8-4332-954F-2E66349C304E}"/>
              </a:ext>
            </a:extLst>
          </p:cNvPr>
          <p:cNvSpPr/>
          <p:nvPr/>
        </p:nvSpPr>
        <p:spPr>
          <a:xfrm>
            <a:off x="4182224" y="2619622"/>
            <a:ext cx="4249882" cy="1015663"/>
          </a:xfrm>
          <a:prstGeom prst="rect">
            <a:avLst/>
          </a:prstGeom>
          <a:noFill/>
        </p:spPr>
        <p:txBody>
          <a:bodyPr wrap="none" lIns="91440" tIns="45720" rIns="91440" bIns="45720">
            <a:spAutoFit/>
          </a:bodyPr>
          <a:lstStyle/>
          <a:p>
            <a:pPr algn="ctr"/>
            <a:r>
              <a:rPr lang="en-US" sz="6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p>
        </p:txBody>
      </p:sp>
      <p:sp>
        <p:nvSpPr>
          <p:cNvPr id="4" name="Rectangle 3">
            <a:extLst>
              <a:ext uri="{FF2B5EF4-FFF2-40B4-BE49-F238E27FC236}">
                <a16:creationId xmlns="" xmlns:a16="http://schemas.microsoft.com/office/drawing/2014/main" id="{D292F0E3-C53F-4717-AD49-DC093A6D2A81}"/>
              </a:ext>
            </a:extLst>
          </p:cNvPr>
          <p:cNvSpPr/>
          <p:nvPr/>
        </p:nvSpPr>
        <p:spPr>
          <a:xfrm>
            <a:off x="2294959" y="3100881"/>
            <a:ext cx="1992956" cy="1172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ttps://i.pinimg.com/564x/8f/37/09/8f37098c6a34bfbf4d93074f42ef72f3.jpg">
            <a:extLst>
              <a:ext uri="{FF2B5EF4-FFF2-40B4-BE49-F238E27FC236}">
                <a16:creationId xmlns="" xmlns:a16="http://schemas.microsoft.com/office/drawing/2014/main" id="{796197B9-2445-435E-8082-ECDB503D32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82" y="3246540"/>
            <a:ext cx="1736153" cy="82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40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3732" descr="PPT素材-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918" y="1574521"/>
            <a:ext cx="6266164" cy="29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20622" y="2735409"/>
            <a:ext cx="4680215" cy="923330"/>
          </a:xfrm>
          <a:prstGeom prst="rect">
            <a:avLst/>
          </a:prstGeom>
          <a:noFill/>
        </p:spPr>
        <p:txBody>
          <a:bodyPr wrap="square" rtlCol="0">
            <a:spAutoFit/>
          </a:bodyPr>
          <a:lstStyle/>
          <a:p>
            <a:r>
              <a:rPr lang="en-US" sz="5400">
                <a:solidFill>
                  <a:srgbClr val="002060"/>
                </a:solidFill>
              </a:rPr>
              <a:t>Bài 18: kh - m</a:t>
            </a:r>
          </a:p>
        </p:txBody>
      </p:sp>
      <p:pic>
        <p:nvPicPr>
          <p:cNvPr id="6" name="Picture 4" descr="https://i.pinimg.com/564x/81/81/7e/81817e996b974f7dc4a9a78de0ddb3f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1325" y="2122672"/>
            <a:ext cx="2017794" cy="322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63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353" t="19820" r="38510" b="29341"/>
          <a:stretch/>
        </p:blipFill>
        <p:spPr>
          <a:xfrm>
            <a:off x="729274" y="1071475"/>
            <a:ext cx="3949311" cy="3626279"/>
          </a:xfrm>
          <a:prstGeom prst="rect">
            <a:avLst/>
          </a:prstGeom>
        </p:spPr>
      </p:pic>
      <p:sp>
        <p:nvSpPr>
          <p:cNvPr id="5" name="TextBox 4"/>
          <p:cNvSpPr txBox="1"/>
          <p:nvPr/>
        </p:nvSpPr>
        <p:spPr>
          <a:xfrm>
            <a:off x="2140935" y="4863195"/>
            <a:ext cx="1991485" cy="923330"/>
          </a:xfrm>
          <a:prstGeom prst="rect">
            <a:avLst/>
          </a:prstGeom>
          <a:noFill/>
        </p:spPr>
        <p:txBody>
          <a:bodyPr wrap="square" rtlCol="0">
            <a:spAutoFit/>
          </a:bodyPr>
          <a:lstStyle/>
          <a:p>
            <a:r>
              <a:rPr lang="en-US" sz="5400"/>
              <a:t>khế</a:t>
            </a:r>
          </a:p>
        </p:txBody>
      </p:sp>
      <p:sp>
        <p:nvSpPr>
          <p:cNvPr id="6" name="TextBox 5"/>
          <p:cNvSpPr txBox="1"/>
          <p:nvPr/>
        </p:nvSpPr>
        <p:spPr>
          <a:xfrm>
            <a:off x="2140935" y="4863195"/>
            <a:ext cx="997612" cy="923330"/>
          </a:xfrm>
          <a:prstGeom prst="rect">
            <a:avLst/>
          </a:prstGeom>
          <a:noFill/>
        </p:spPr>
        <p:txBody>
          <a:bodyPr wrap="square" rtlCol="0">
            <a:spAutoFit/>
          </a:bodyPr>
          <a:lstStyle/>
          <a:p>
            <a:r>
              <a:rPr lang="en-US" sz="5400">
                <a:solidFill>
                  <a:srgbClr val="FF0000"/>
                </a:solidFill>
              </a:rPr>
              <a:t>kh</a:t>
            </a:r>
          </a:p>
        </p:txBody>
      </p:sp>
      <p:pic>
        <p:nvPicPr>
          <p:cNvPr id="7" name="POL76qM6RQH1ahFWfZb5neMoJk2DPT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24" t="982" r="861" b="1699"/>
          <a:stretch/>
        </p:blipFill>
        <p:spPr>
          <a:xfrm>
            <a:off x="4891597" y="559294"/>
            <a:ext cx="7102136" cy="4891596"/>
          </a:xfrm>
          <a:prstGeom prst="rect">
            <a:avLst/>
          </a:prstGeom>
        </p:spPr>
      </p:pic>
      <p:sp>
        <p:nvSpPr>
          <p:cNvPr id="2" name="Rectangle 1">
            <a:extLst>
              <a:ext uri="{FF2B5EF4-FFF2-40B4-BE49-F238E27FC236}">
                <a16:creationId xmlns="" xmlns:a16="http://schemas.microsoft.com/office/drawing/2014/main" id="{32877E71-3137-4E55-81F0-C7C074368859}"/>
              </a:ext>
            </a:extLst>
          </p:cNvPr>
          <p:cNvSpPr/>
          <p:nvPr/>
        </p:nvSpPr>
        <p:spPr>
          <a:xfrm>
            <a:off x="4882718" y="559293"/>
            <a:ext cx="683581" cy="923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08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8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197" t="22226" r="40156" b="31824"/>
          <a:stretch/>
        </p:blipFill>
        <p:spPr>
          <a:xfrm>
            <a:off x="886351" y="1279038"/>
            <a:ext cx="3708087" cy="3399549"/>
          </a:xfrm>
          <a:prstGeom prst="rect">
            <a:avLst/>
          </a:prstGeom>
        </p:spPr>
      </p:pic>
      <p:sp>
        <p:nvSpPr>
          <p:cNvPr id="5" name="TextBox 4"/>
          <p:cNvSpPr txBox="1"/>
          <p:nvPr/>
        </p:nvSpPr>
        <p:spPr>
          <a:xfrm>
            <a:off x="2176609" y="4863711"/>
            <a:ext cx="1419283" cy="923330"/>
          </a:xfrm>
          <a:prstGeom prst="rect">
            <a:avLst/>
          </a:prstGeom>
          <a:noFill/>
        </p:spPr>
        <p:txBody>
          <a:bodyPr wrap="square" rtlCol="0">
            <a:spAutoFit/>
          </a:bodyPr>
          <a:lstStyle/>
          <a:p>
            <a:r>
              <a:rPr lang="en-US" sz="5400"/>
              <a:t>me</a:t>
            </a:r>
          </a:p>
        </p:txBody>
      </p:sp>
      <p:sp>
        <p:nvSpPr>
          <p:cNvPr id="6" name="TextBox 5"/>
          <p:cNvSpPr txBox="1"/>
          <p:nvPr/>
        </p:nvSpPr>
        <p:spPr>
          <a:xfrm>
            <a:off x="2177542" y="4863711"/>
            <a:ext cx="1419283" cy="923330"/>
          </a:xfrm>
          <a:prstGeom prst="rect">
            <a:avLst/>
          </a:prstGeom>
          <a:noFill/>
        </p:spPr>
        <p:txBody>
          <a:bodyPr wrap="square" rtlCol="0">
            <a:spAutoFit/>
          </a:bodyPr>
          <a:lstStyle/>
          <a:p>
            <a:r>
              <a:rPr lang="en-US" sz="5400">
                <a:solidFill>
                  <a:srgbClr val="FF0000"/>
                </a:solidFill>
              </a:rPr>
              <a:t>m</a:t>
            </a:r>
          </a:p>
        </p:txBody>
      </p:sp>
      <p:pic>
        <p:nvPicPr>
          <p:cNvPr id="7" name="iOc2MF1TgcroDoeFV2ieJQVKsuXytKM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1" t="1579" r="1474" b="2572"/>
          <a:stretch/>
        </p:blipFill>
        <p:spPr>
          <a:xfrm>
            <a:off x="4785064" y="736847"/>
            <a:ext cx="7297445" cy="4918230"/>
          </a:xfrm>
          <a:prstGeom prst="rect">
            <a:avLst/>
          </a:prstGeom>
        </p:spPr>
      </p:pic>
      <p:sp>
        <p:nvSpPr>
          <p:cNvPr id="2" name="Rectangle 1">
            <a:extLst>
              <a:ext uri="{FF2B5EF4-FFF2-40B4-BE49-F238E27FC236}">
                <a16:creationId xmlns="" xmlns:a16="http://schemas.microsoft.com/office/drawing/2014/main" id="{8366B5DD-1E6F-4ADA-97B4-7C9794CC56F8}"/>
              </a:ext>
            </a:extLst>
          </p:cNvPr>
          <p:cNvSpPr/>
          <p:nvPr/>
        </p:nvSpPr>
        <p:spPr>
          <a:xfrm>
            <a:off x="4785064" y="710214"/>
            <a:ext cx="790113" cy="949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1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8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353" t="19820" r="38510" b="29341"/>
          <a:stretch/>
        </p:blipFill>
        <p:spPr>
          <a:xfrm>
            <a:off x="729274" y="1071475"/>
            <a:ext cx="3949311" cy="3626279"/>
          </a:xfrm>
          <a:prstGeom prst="rect">
            <a:avLst/>
          </a:prstGeom>
        </p:spPr>
      </p:pic>
      <p:pic>
        <p:nvPicPr>
          <p:cNvPr id="3" name="Picture 2"/>
          <p:cNvPicPr>
            <a:picLocks noChangeAspect="1"/>
          </p:cNvPicPr>
          <p:nvPr/>
        </p:nvPicPr>
        <p:blipFill>
          <a:blip r:embed="rId3"/>
          <a:stretch>
            <a:fillRect/>
          </a:stretch>
        </p:blipFill>
        <p:spPr>
          <a:xfrm>
            <a:off x="1930003" y="4841269"/>
            <a:ext cx="1903721" cy="91361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197" t="22226" r="40156" b="31824"/>
          <a:stretch/>
        </p:blipFill>
        <p:spPr>
          <a:xfrm>
            <a:off x="6714950" y="1351965"/>
            <a:ext cx="3708087" cy="3399549"/>
          </a:xfrm>
          <a:prstGeom prst="rect">
            <a:avLst/>
          </a:prstGeom>
        </p:spPr>
      </p:pic>
      <p:pic>
        <p:nvPicPr>
          <p:cNvPr id="5" name="Picture 4"/>
          <p:cNvPicPr>
            <a:picLocks noChangeAspect="1"/>
          </p:cNvPicPr>
          <p:nvPr/>
        </p:nvPicPr>
        <p:blipFill>
          <a:blip r:embed="rId5"/>
          <a:stretch>
            <a:fillRect/>
          </a:stretch>
        </p:blipFill>
        <p:spPr>
          <a:xfrm>
            <a:off x="8150274" y="4941489"/>
            <a:ext cx="1627635" cy="768411"/>
          </a:xfrm>
          <a:prstGeom prst="rect">
            <a:avLst/>
          </a:prstGeom>
        </p:spPr>
      </p:pic>
    </p:spTree>
    <p:extLst>
      <p:ext uri="{BB962C8B-B14F-4D97-AF65-F5344CB8AC3E}">
        <p14:creationId xmlns:p14="http://schemas.microsoft.com/office/powerpoint/2010/main" val="309909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descr="https://i.pinimg.com/564x/af/e8/13/afe8134f83a83eafceb4b7f25e9ebc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198" y="469622"/>
            <a:ext cx="10701670" cy="6332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1456" y="2473752"/>
            <a:ext cx="3516898"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0000" b="1">
                <a:ln w="11430"/>
                <a:solidFill>
                  <a:srgbClr val="6600CC"/>
                </a:solidFill>
                <a:effectLst>
                  <a:outerShdw blurRad="50800" dist="39000" dir="5460000" algn="tl">
                    <a:srgbClr val="000000">
                      <a:alpha val="38000"/>
                    </a:srgbClr>
                  </a:outerShdw>
                </a:effectLst>
                <a:latin typeface="VNI-Avo" pitchFamily="2" charset="0"/>
              </a:rPr>
              <a:t>Kh</a:t>
            </a:r>
            <a:endParaRPr lang="en-US" sz="10000" b="1" dirty="0">
              <a:ln w="11430"/>
              <a:solidFill>
                <a:srgbClr val="6600CC"/>
              </a:solidFill>
              <a:effectLst>
                <a:outerShdw blurRad="50800" dist="39000" dir="5460000" algn="tl">
                  <a:srgbClr val="000000">
                    <a:alpha val="38000"/>
                  </a:srgbClr>
                </a:outerShdw>
              </a:effectLst>
              <a:latin typeface="VNI-Avo" pitchFamily="2" charset="0"/>
            </a:endParaRPr>
          </a:p>
        </p:txBody>
      </p:sp>
      <p:sp>
        <p:nvSpPr>
          <p:cNvPr id="5" name="Rectangle 4"/>
          <p:cNvSpPr/>
          <p:nvPr/>
        </p:nvSpPr>
        <p:spPr>
          <a:xfrm>
            <a:off x="6142959" y="1304028"/>
            <a:ext cx="2994393"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0000" b="1">
                <a:ln w="11430"/>
                <a:solidFill>
                  <a:srgbClr val="FF0000"/>
                </a:solidFill>
                <a:effectLst>
                  <a:outerShdw blurRad="50800" dist="39000" dir="5460000" algn="tl">
                    <a:srgbClr val="000000">
                      <a:alpha val="38000"/>
                    </a:srgbClr>
                  </a:outerShdw>
                </a:effectLst>
                <a:latin typeface="VNI-Avo" pitchFamily="2" charset="0"/>
              </a:rPr>
              <a:t>kh</a:t>
            </a:r>
            <a:endParaRPr lang="en-US" sz="10000" b="1" dirty="0">
              <a:ln w="11430"/>
              <a:solidFill>
                <a:srgbClr val="FF0000"/>
              </a:solidFill>
              <a:effectLst>
                <a:outerShdw blurRad="50800" dist="39000" dir="5460000" algn="tl">
                  <a:srgbClr val="000000">
                    <a:alpha val="38000"/>
                  </a:srgbClr>
                </a:outerShdw>
              </a:effectLst>
              <a:latin typeface="VNI-Avo" pitchFamily="2" charset="0"/>
            </a:endParaRPr>
          </a:p>
        </p:txBody>
      </p:sp>
      <p:sp>
        <p:nvSpPr>
          <p:cNvPr id="10" name="Rectangle 9"/>
          <p:cNvSpPr/>
          <p:nvPr/>
        </p:nvSpPr>
        <p:spPr>
          <a:xfrm>
            <a:off x="5781009" y="4214103"/>
            <a:ext cx="2393352"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0000" b="1">
                <a:ln w="11430"/>
                <a:solidFill>
                  <a:srgbClr val="FF0000"/>
                </a:solidFill>
                <a:effectLst>
                  <a:outerShdw blurRad="50800" dist="39000" dir="5460000" algn="tl">
                    <a:srgbClr val="000000">
                      <a:alpha val="38000"/>
                    </a:srgbClr>
                  </a:outerShdw>
                </a:effectLst>
                <a:latin typeface="HP001 4 hàng" pitchFamily="34" charset="0"/>
              </a:rPr>
              <a:t>kh</a:t>
            </a:r>
            <a:endParaRPr lang="en-US" sz="10000" b="1" dirty="0">
              <a:ln w="11430"/>
              <a:solidFill>
                <a:srgbClr val="FF0000"/>
              </a:solidFill>
              <a:effectLst>
                <a:outerShdw blurRad="50800" dist="39000" dir="5460000" algn="tl">
                  <a:srgbClr val="000000">
                    <a:alpha val="38000"/>
                  </a:srgbClr>
                </a:outerShdw>
              </a:effectLst>
              <a:latin typeface="HP001 4 hàng" pitchFamily="34" charset="0"/>
            </a:endParaRPr>
          </a:p>
        </p:txBody>
      </p:sp>
      <p:pic>
        <p:nvPicPr>
          <p:cNvPr id="7" name="Picture 6" descr="https://i.pinimg.com/564x/5d/65/53/5d6553f1a00fa3176db4e05d82cb7b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96" y="4790783"/>
            <a:ext cx="1306144" cy="184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9953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descr="https://i.pinimg.com/564x/af/e8/13/afe8134f83a83eafceb4b7f25e9ebc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198" y="469622"/>
            <a:ext cx="10701670" cy="6332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83660" y="2421749"/>
            <a:ext cx="3516898"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0000" b="1">
                <a:ln w="11430"/>
                <a:solidFill>
                  <a:srgbClr val="6600CC"/>
                </a:solidFill>
                <a:effectLst>
                  <a:outerShdw blurRad="50800" dist="39000" dir="5460000" algn="tl">
                    <a:srgbClr val="000000">
                      <a:alpha val="38000"/>
                    </a:srgbClr>
                  </a:outerShdw>
                </a:effectLst>
                <a:latin typeface="VNI-Avo" pitchFamily="2" charset="0"/>
              </a:rPr>
              <a:t>M</a:t>
            </a:r>
            <a:endParaRPr lang="en-US" sz="10000" b="1" dirty="0">
              <a:ln w="11430"/>
              <a:solidFill>
                <a:srgbClr val="6600CC"/>
              </a:solidFill>
              <a:effectLst>
                <a:outerShdw blurRad="50800" dist="39000" dir="5460000" algn="tl">
                  <a:srgbClr val="000000">
                    <a:alpha val="38000"/>
                  </a:srgbClr>
                </a:outerShdw>
              </a:effectLst>
              <a:latin typeface="VNI-Avo" pitchFamily="2" charset="0"/>
            </a:endParaRPr>
          </a:p>
        </p:txBody>
      </p:sp>
      <p:sp>
        <p:nvSpPr>
          <p:cNvPr id="5" name="Rectangle 4"/>
          <p:cNvSpPr/>
          <p:nvPr/>
        </p:nvSpPr>
        <p:spPr>
          <a:xfrm>
            <a:off x="6142959" y="1304028"/>
            <a:ext cx="2994393"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0000" b="1">
                <a:ln w="11430"/>
                <a:solidFill>
                  <a:srgbClr val="FF0000"/>
                </a:solidFill>
                <a:effectLst>
                  <a:outerShdw blurRad="50800" dist="39000" dir="5460000" algn="tl">
                    <a:srgbClr val="000000">
                      <a:alpha val="38000"/>
                    </a:srgbClr>
                  </a:outerShdw>
                </a:effectLst>
                <a:latin typeface="VNI-Avo" pitchFamily="2" charset="0"/>
              </a:rPr>
              <a:t>m</a:t>
            </a:r>
            <a:endParaRPr lang="en-US" sz="10000" b="1" dirty="0">
              <a:ln w="11430"/>
              <a:solidFill>
                <a:srgbClr val="FF0000"/>
              </a:solidFill>
              <a:effectLst>
                <a:outerShdw blurRad="50800" dist="39000" dir="5460000" algn="tl">
                  <a:srgbClr val="000000">
                    <a:alpha val="38000"/>
                  </a:srgbClr>
                </a:outerShdw>
              </a:effectLst>
              <a:latin typeface="VNI-Avo" pitchFamily="2" charset="0"/>
            </a:endParaRPr>
          </a:p>
        </p:txBody>
      </p:sp>
      <p:sp>
        <p:nvSpPr>
          <p:cNvPr id="10" name="Rectangle 9"/>
          <p:cNvSpPr/>
          <p:nvPr/>
        </p:nvSpPr>
        <p:spPr>
          <a:xfrm>
            <a:off x="5809584" y="3975175"/>
            <a:ext cx="2393352" cy="163121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0000" b="1">
                <a:ln w="11430"/>
                <a:solidFill>
                  <a:srgbClr val="FF0000"/>
                </a:solidFill>
                <a:effectLst>
                  <a:outerShdw blurRad="50800" dist="39000" dir="5460000" algn="tl">
                    <a:srgbClr val="000000">
                      <a:alpha val="38000"/>
                    </a:srgbClr>
                  </a:outerShdw>
                </a:effectLst>
                <a:latin typeface="HP001 4 hàng" pitchFamily="34" charset="0"/>
              </a:rPr>
              <a:t>m</a:t>
            </a:r>
            <a:endParaRPr lang="en-US" sz="10000" b="1" dirty="0">
              <a:ln w="11430"/>
              <a:solidFill>
                <a:srgbClr val="FF0000"/>
              </a:solidFill>
              <a:effectLst>
                <a:outerShdw blurRad="50800" dist="39000" dir="5460000" algn="tl">
                  <a:srgbClr val="000000">
                    <a:alpha val="38000"/>
                  </a:srgbClr>
                </a:outerShdw>
              </a:effectLst>
              <a:latin typeface="HP001 4 hàng" pitchFamily="34" charset="0"/>
            </a:endParaRPr>
          </a:p>
        </p:txBody>
      </p:sp>
      <p:pic>
        <p:nvPicPr>
          <p:cNvPr id="7" name="Picture 6" descr="https://i.pinimg.com/564x/5d/65/53/5d6553f1a00fa3176db4e05d82cb7b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96" y="4790783"/>
            <a:ext cx="1306144" cy="184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5376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4" t="8956"/>
          <a:stretch/>
        </p:blipFill>
        <p:spPr>
          <a:xfrm>
            <a:off x="138375" y="1305426"/>
            <a:ext cx="11915249" cy="5543897"/>
          </a:xfrm>
          <a:prstGeom prst="rect">
            <a:avLst/>
          </a:prstGeom>
        </p:spPr>
      </p:pic>
      <p:pic>
        <p:nvPicPr>
          <p:cNvPr id="4" name="Picture 32" descr="This contains an image of: {{ pinTitle }}"/>
          <p:cNvPicPr>
            <a:picLocks noChangeAspect="1" noChangeArrowheads="1"/>
          </p:cNvPicPr>
          <p:nvPr/>
        </p:nvPicPr>
        <p:blipFill rotWithShape="1">
          <a:blip r:embed="rId3">
            <a:extLst>
              <a:ext uri="{28A0092B-C50C-407E-A947-70E740481C1C}">
                <a14:useLocalDpi xmlns:a14="http://schemas.microsoft.com/office/drawing/2010/main" val="0"/>
              </a:ext>
            </a:extLst>
          </a:blip>
          <a:srcRect l="4534" t="27033" r="6373" b="20061"/>
          <a:stretch/>
        </p:blipFill>
        <p:spPr bwMode="auto">
          <a:xfrm>
            <a:off x="1146974" y="448786"/>
            <a:ext cx="10439867" cy="856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2841" y="546281"/>
            <a:ext cx="8616678" cy="584775"/>
          </a:xfrm>
          <a:prstGeom prst="rect">
            <a:avLst/>
          </a:prstGeom>
          <a:noFill/>
        </p:spPr>
        <p:txBody>
          <a:bodyPr wrap="square" rtlCol="0">
            <a:spAutoFit/>
          </a:bodyPr>
          <a:lstStyle/>
          <a:p>
            <a:r>
              <a:rPr lang="en-US" sz="3200">
                <a:solidFill>
                  <a:srgbClr val="002060"/>
                </a:solidFill>
              </a:rPr>
              <a:t>Tiếng nào có âm </a:t>
            </a:r>
            <a:r>
              <a:rPr lang="en-US" sz="3200">
                <a:solidFill>
                  <a:srgbClr val="FF0000"/>
                </a:solidFill>
              </a:rPr>
              <a:t>kh</a:t>
            </a:r>
            <a:r>
              <a:rPr lang="en-US" sz="3200">
                <a:solidFill>
                  <a:srgbClr val="002060"/>
                </a:solidFill>
              </a:rPr>
              <a:t>? Tiếng nào có âm </a:t>
            </a:r>
            <a:r>
              <a:rPr lang="en-US" sz="3200">
                <a:solidFill>
                  <a:srgbClr val="FF0000"/>
                </a:solidFill>
              </a:rPr>
              <a:t>m</a:t>
            </a:r>
            <a:r>
              <a:rPr lang="en-US" sz="3200">
                <a:solidFill>
                  <a:srgbClr val="002060"/>
                </a:solidFill>
              </a:rPr>
              <a:t>?</a:t>
            </a:r>
          </a:p>
        </p:txBody>
      </p:sp>
    </p:spTree>
    <p:extLst>
      <p:ext uri="{BB962C8B-B14F-4D97-AF65-F5344CB8AC3E}">
        <p14:creationId xmlns:p14="http://schemas.microsoft.com/office/powerpoint/2010/main" val="1393604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4950627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204</Words>
  <Application>Microsoft Office PowerPoint</Application>
  <PresentationFormat>Custom</PresentationFormat>
  <Paragraphs>50</Paragraphs>
  <Slides>17</Slides>
  <Notes>9</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VNI-Avo</vt:lpstr>
      <vt:lpstr>Calibri</vt:lpstr>
      <vt:lpstr>宋体</vt:lpstr>
      <vt:lpstr>UTM Avo</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Dang Le Phan Danh</cp:lastModifiedBy>
  <cp:revision>98</cp:revision>
  <dcterms:created xsi:type="dcterms:W3CDTF">2021-11-01T08:16:43Z</dcterms:created>
  <dcterms:modified xsi:type="dcterms:W3CDTF">2022-09-27T06:22:28Z</dcterms:modified>
</cp:coreProperties>
</file>