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62" r:id="rId5"/>
    <p:sldId id="264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2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A4EC-DAD9-4095-8419-16684651BC2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3928-1B95-4F51-ADB4-ACE770C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 - 2022\Dự giờ\hinh-nen-slide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362200"/>
            <a:ext cx="786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 TRẢI NGHIỆM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FE3A1-FEFA-46F5-BC87-2BDD762A25DF}"/>
              </a:ext>
            </a:extLst>
          </p:cNvPr>
          <p:cNvSpPr/>
          <p:nvPr/>
        </p:nvSpPr>
        <p:spPr>
          <a:xfrm>
            <a:off x="2969328" y="3429000"/>
            <a:ext cx="3607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MẸ CỦA EM</a:t>
            </a:r>
          </a:p>
        </p:txBody>
      </p:sp>
    </p:spTree>
    <p:extLst>
      <p:ext uri="{BB962C8B-B14F-4D97-AF65-F5344CB8AC3E}">
        <p14:creationId xmlns:p14="http://schemas.microsoft.com/office/powerpoint/2010/main" val="22019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21 - 2022\Dự giờ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5178" y="914400"/>
            <a:ext cx="93543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KÍNH CHÚC </a:t>
            </a:r>
          </a:p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QUÝ THẦY CÔ </a:t>
            </a:r>
          </a:p>
          <a:p>
            <a:pPr algn="ctr"/>
            <a:r>
              <a:rPr lang="en-US" sz="6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THẬT NHIỀU SỨC KHỎE</a:t>
            </a:r>
          </a:p>
          <a:p>
            <a:pPr algn="ctr"/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CÔNG TÁC TỐT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3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21 - 2022\Dự giờ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459504"/>
            <a:ext cx="83487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60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000" b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flipH="1">
            <a:off x="7772400" y="6096000"/>
            <a:ext cx="121920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1 - 2022\Dự giờ\Hinh-nen-powerpoint-cuc-dep-3.05.0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474" y="1905000"/>
            <a:ext cx="51050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 VÒNG </a:t>
            </a:r>
          </a:p>
          <a:p>
            <a:pPr algn="ctr"/>
            <a:r>
              <a:rPr lang="en-US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TẶNG MẸ</a:t>
            </a:r>
          </a:p>
        </p:txBody>
      </p:sp>
    </p:spTree>
    <p:extLst>
      <p:ext uri="{BB962C8B-B14F-4D97-AF65-F5344CB8AC3E}">
        <p14:creationId xmlns:p14="http://schemas.microsoft.com/office/powerpoint/2010/main" val="348929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021 - 2022\Dự giờ\phong-nen-powerpoint-chuyen-nghiep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990600"/>
            <a:ext cx="3962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Buộc một nút thắt ở một đầu sợi dây. </a:t>
            </a:r>
            <a:endParaRPr lang="en-US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4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021 - 2022\Dự giờ\anh-nen-dep-nhat-cho-slide_105153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" y="609600"/>
            <a:ext cx="4114801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vi-VN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 lượt chọn các hạt vòng theo màu sắc mình thích và xuyên vào sợi dây. </a:t>
            </a:r>
            <a:endParaRPr lang="en-US" sz="5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1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5" y="0"/>
            <a:ext cx="929797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32280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4000" b="1" dirty="0">
                <a:solidFill>
                  <a:schemeClr val="bg1"/>
                </a:solidFill>
                <a:latin typeface="+mj-lt"/>
              </a:rPr>
              <a:t>Khi đã xuyên đủ số hạt để ướm vừa cổ tay mẹ (khoảng 16cm) thì cầm hai đầu sợi dây buộc nút lại với nhau.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25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21 - 2022\Dự giờ\hinh-nen-Powerpoin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00171"/>
            <a:ext cx="9133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13661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21 - 2022\Dự giờ\z2995468465299_7f837077bedafaf6ad641673ddf27a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762000"/>
            <a:ext cx="3343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2021 - 2022\Dự giờ\z2995468465661_5330fc239cd7fda18d2bdcff1cd52e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810000"/>
            <a:ext cx="331556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2021 - 2022\Dự giờ\z2995468459020_01df16977eaf727e46faae4f7f6b9c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62000"/>
            <a:ext cx="5800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2021 - 2022\Dự giờ\z2995468459746_73bdbed2a9c9b1aa6fb87749fa2e0ba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810000"/>
            <a:ext cx="5800725" cy="3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-66536"/>
            <a:ext cx="3831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 HÀNH </a:t>
            </a:r>
          </a:p>
        </p:txBody>
      </p:sp>
      <p:pic>
        <p:nvPicPr>
          <p:cNvPr id="2" name="Bàn Tay Mẹ - Nhạc Thiếu Nhi Cho Bé - Nhạc Thiếu Nhi Hay Nhất Mới Nhất 20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134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021 - 2022\Dự giờ\khoanh24.com-61acd6e82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209800"/>
            <a:ext cx="548002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TRƯNG BÀY 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SẢN PHẨM</a:t>
            </a:r>
          </a:p>
        </p:txBody>
      </p:sp>
    </p:spTree>
    <p:extLst>
      <p:ext uri="{BB962C8B-B14F-4D97-AF65-F5344CB8AC3E}">
        <p14:creationId xmlns:p14="http://schemas.microsoft.com/office/powerpoint/2010/main" val="201685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120</Words>
  <Application>Microsoft Office PowerPoint</Application>
  <PresentationFormat>On-screen Show (4:3)</PresentationFormat>
  <Paragraphs>18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lenovo</cp:lastModifiedBy>
  <cp:revision>27</cp:revision>
  <dcterms:created xsi:type="dcterms:W3CDTF">2021-12-05T12:50:10Z</dcterms:created>
  <dcterms:modified xsi:type="dcterms:W3CDTF">2022-03-22T02:46:29Z</dcterms:modified>
</cp:coreProperties>
</file>