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1" r:id="rId5"/>
    <p:sldId id="328" r:id="rId6"/>
    <p:sldId id="329" r:id="rId7"/>
    <p:sldId id="330" r:id="rId8"/>
    <p:sldId id="262" r:id="rId9"/>
    <p:sldId id="331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78" autoAdjust="0"/>
    <p:restoredTop sz="94660"/>
  </p:normalViewPr>
  <p:slideViewPr>
    <p:cSldViewPr>
      <p:cViewPr>
        <p:scale>
          <a:sx n="68" d="100"/>
          <a:sy n="68" d="100"/>
        </p:scale>
        <p:origin x="1040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E940EC-E04F-435B-A863-F0E157842EE7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0A2D76-EBB4-479D-8A01-B8B9F6BE2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679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58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4C5FE9BB-DC6F-4947-8E99-CC1DDBCFB1DC}" type="slidenum">
              <a:rPr lang="en-US" altLang="en-US" sz="1200">
                <a:latin typeface=".VnAvant" pitchFamily="34" charset="0"/>
              </a:rPr>
              <a:pPr algn="r" eaLnBrk="1" hangingPunct="1"/>
              <a:t>1</a:t>
            </a:fld>
            <a:endParaRPr lang="en-US" altLang="en-US" sz="1200">
              <a:latin typeface=".VnAvant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2233-FC61-4B92-8FBA-E52383704550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AA91D-761B-4FC1-8DE1-6E1962EB8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798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2233-FC61-4B92-8FBA-E52383704550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AA91D-761B-4FC1-8DE1-6E1962EB8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618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2233-FC61-4B92-8FBA-E52383704550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AA91D-761B-4FC1-8DE1-6E1962EB8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055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2233-FC61-4B92-8FBA-E52383704550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AA91D-761B-4FC1-8DE1-6E1962EB8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483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2233-FC61-4B92-8FBA-E52383704550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AA91D-761B-4FC1-8DE1-6E1962EB8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747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2233-FC61-4B92-8FBA-E52383704550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AA91D-761B-4FC1-8DE1-6E1962EB8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570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2233-FC61-4B92-8FBA-E52383704550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AA91D-761B-4FC1-8DE1-6E1962EB8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064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2233-FC61-4B92-8FBA-E52383704550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AA91D-761B-4FC1-8DE1-6E1962EB8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900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2233-FC61-4B92-8FBA-E52383704550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AA91D-761B-4FC1-8DE1-6E1962EB8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041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2233-FC61-4B92-8FBA-E52383704550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AA91D-761B-4FC1-8DE1-6E1962EB8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901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2233-FC61-4B92-8FBA-E52383704550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AA91D-761B-4FC1-8DE1-6E1962EB8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91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D2233-FC61-4B92-8FBA-E52383704550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AA91D-761B-4FC1-8DE1-6E1962EB8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94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WordArt 6"/>
          <p:cNvSpPr>
            <a:spLocks noChangeArrowheads="1" noChangeShapeType="1" noTextEdit="1"/>
          </p:cNvSpPr>
          <p:nvPr/>
        </p:nvSpPr>
        <p:spPr bwMode="auto">
          <a:xfrm>
            <a:off x="685800" y="1295400"/>
            <a:ext cx="8001000" cy="27432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66667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FF"/>
              </a:extrusionClr>
            </a:sp3d>
          </a:bodyPr>
          <a:lstStyle/>
          <a:p>
            <a:pPr algn="ctr"/>
            <a:r>
              <a:rPr lang="en-US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Nhiệt liệt chào mừng</a:t>
            </a:r>
          </a:p>
          <a:p>
            <a:pPr algn="ctr"/>
            <a:r>
              <a:rPr lang="en-US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2052" name="Subtitle 9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2514600"/>
            <a:ext cx="7620000" cy="1143000"/>
          </a:xfrm>
        </p:spPr>
        <p:txBody>
          <a:bodyPr/>
          <a:lstStyle/>
          <a:p>
            <a:r>
              <a:rPr lang="en-US" alt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alt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alt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alt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endParaRPr lang="en-US" altLang="en-US" sz="4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ubtitle 9"/>
          <p:cNvSpPr txBox="1">
            <a:spLocks/>
          </p:cNvSpPr>
          <p:nvPr/>
        </p:nvSpPr>
        <p:spPr bwMode="auto">
          <a:xfrm>
            <a:off x="914400" y="3962400"/>
            <a:ext cx="7620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en-US" sz="3600" ker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ĐẠO ĐỨC </a:t>
            </a:r>
            <a:r>
              <a:rPr lang="en-US" sz="36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LỚP 1</a:t>
            </a:r>
          </a:p>
        </p:txBody>
      </p:sp>
      <p:sp>
        <p:nvSpPr>
          <p:cNvPr id="2054" name="Rectangle 11"/>
          <p:cNvSpPr>
            <a:spLocks noChangeArrowheads="1"/>
          </p:cNvSpPr>
          <p:nvPr/>
        </p:nvSpPr>
        <p:spPr bwMode="auto">
          <a:xfrm>
            <a:off x="1828800" y="5410200"/>
            <a:ext cx="5943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 học: 2020 - 2021</a:t>
            </a:r>
          </a:p>
        </p:txBody>
      </p:sp>
      <p:pic>
        <p:nvPicPr>
          <p:cNvPr id="2055" name="Picture 22" descr="photo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appl1554.wav">
            <a:hlinkClick r:id="" action="ppaction://media"/>
          </p:cNvPr>
          <p:cNvPicPr>
            <a:picLocks noRot="1" noChangeAspect="1"/>
          </p:cNvPicPr>
          <p:nvPr>
            <a:wavAudioFile r:embed="rId1" name="applause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6638" y="63706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AB91464-1D28-4329-B552-8E8135BC98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297452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mph" presetSubtype="6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20486" grpId="0" animBg="1"/>
      <p:bldP spid="20486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29497" y="-2458"/>
            <a:ext cx="9173497" cy="8382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hệ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hệ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9497" y="2057400"/>
            <a:ext cx="90781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471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04800" y="2286000"/>
            <a:ext cx="8839200" cy="117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endParaRPr lang="en-US" alt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421559"/>
            <a:ext cx="8991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12: </a:t>
            </a:r>
            <a:r>
              <a:rPr lang="en-US" sz="4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4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4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4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4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2 )</a:t>
            </a:r>
          </a:p>
        </p:txBody>
      </p:sp>
    </p:spTree>
    <p:extLst>
      <p:ext uri="{BB962C8B-B14F-4D97-AF65-F5344CB8AC3E}">
        <p14:creationId xmlns:p14="http://schemas.microsoft.com/office/powerpoint/2010/main" val="378333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0"/>
            <a:ext cx="916855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2057400" y="1600200"/>
            <a:ext cx="5181600" cy="26670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738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314" y="-1"/>
            <a:ext cx="91694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-114300" y="0"/>
            <a:ext cx="9220200" cy="8382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huống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4" t="17723" r="11530" b="8860"/>
          <a:stretch/>
        </p:blipFill>
        <p:spPr>
          <a:xfrm>
            <a:off x="152400" y="1524000"/>
            <a:ext cx="4265386" cy="5029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8" t="5378" r="15530" b="63698"/>
          <a:stretch/>
        </p:blipFill>
        <p:spPr>
          <a:xfrm>
            <a:off x="4419600" y="1524000"/>
            <a:ext cx="4419600" cy="502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304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520" b="53030"/>
          <a:stretch/>
        </p:blipFill>
        <p:spPr>
          <a:xfrm>
            <a:off x="76200" y="381000"/>
            <a:ext cx="86868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952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50000"/>
          <a:stretch/>
        </p:blipFill>
        <p:spPr>
          <a:xfrm>
            <a:off x="152400" y="228600"/>
            <a:ext cx="8839199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40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8600"/>
            <a:ext cx="8763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181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" y="-304800"/>
            <a:ext cx="9169400" cy="716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-76200" y="-304800"/>
            <a:ext cx="9220200" cy="10668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4" name="Rectangle 3"/>
          <p:cNvSpPr/>
          <p:nvPr/>
        </p:nvSpPr>
        <p:spPr>
          <a:xfrm>
            <a:off x="-76200" y="2362200"/>
            <a:ext cx="92202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3619500"/>
            <a:ext cx="92202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31763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314" y="0"/>
            <a:ext cx="91694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-65314" y="0"/>
            <a:ext cx="9195795" cy="8382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2 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2767280"/>
            <a:ext cx="74911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chườm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tấy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4519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129</Words>
  <Application>Microsoft Office PowerPoint</Application>
  <PresentationFormat>On-screen Show (4:3)</PresentationFormat>
  <Paragraphs>21</Paragraphs>
  <Slides>10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.VnAvant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TIỂU HỌC</dc:title>
  <dc:creator>Ms Nhung</dc:creator>
  <cp:lastModifiedBy>lenovo</cp:lastModifiedBy>
  <cp:revision>8</cp:revision>
  <dcterms:created xsi:type="dcterms:W3CDTF">2020-08-17T13:33:22Z</dcterms:created>
  <dcterms:modified xsi:type="dcterms:W3CDTF">2022-03-22T02:52:34Z</dcterms:modified>
</cp:coreProperties>
</file>