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2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56" y="3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0B69-C9FF-4C79-9047-A78C2634A3D8}" type="datetimeFigureOut">
              <a:rPr lang="en-US" smtClean="0"/>
              <a:pPr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ADA84-AE22-4EE6-81AA-2B20C1DD8E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"/>
            <a:ext cx="9144000" cy="7073265"/>
          </a:xfrm>
          <a:prstGeom prst="rect">
            <a:avLst/>
          </a:prstGeom>
        </p:spPr>
      </p:pic>
      <p:pic>
        <p:nvPicPr>
          <p:cNvPr id="5" name="图片 1" descr="6ef6858c0ebc8ea708ed448ab4b35c31"/>
          <p:cNvPicPr>
            <a:picLocks noChangeAspect="1"/>
          </p:cNvPicPr>
          <p:nvPr/>
        </p:nvPicPr>
        <p:blipFill>
          <a:blip r:embed="rId3"/>
          <a:srcRect l="24609"/>
          <a:stretch>
            <a:fillRect/>
          </a:stretch>
        </p:blipFill>
        <p:spPr>
          <a:xfrm>
            <a:off x="2362200" y="-1373777"/>
            <a:ext cx="5338286" cy="556477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b="47500"/>
          <a:stretch/>
        </p:blipFill>
        <p:spPr bwMode="auto">
          <a:xfrm>
            <a:off x="2599304" y="628121"/>
            <a:ext cx="5349240" cy="13141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12192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P-211" pitchFamily="34" charset="0"/>
              </a:rPr>
              <a:t>KTBC: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85800"/>
            <a:ext cx="914400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err="1">
                <a:solidFill>
                  <a:srgbClr val="FF0066"/>
                </a:solidFill>
                <a:latin typeface="HP-211" pitchFamily="34" charset="0"/>
              </a:rPr>
              <a:t>Thầy</a:t>
            </a:r>
            <a:r>
              <a:rPr lang="en-US" sz="3000" b="1" dirty="0">
                <a:solidFill>
                  <a:srgbClr val="FF0066"/>
                </a:solidFill>
                <a:latin typeface="HP-211" pitchFamily="34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HP-211" pitchFamily="34" charset="0"/>
              </a:rPr>
              <a:t>giáo</a:t>
            </a:r>
            <a:endParaRPr lang="en-US" sz="3000" b="1" dirty="0">
              <a:solidFill>
                <a:srgbClr val="FF0066"/>
              </a:solidFill>
              <a:latin typeface="HP-211" pitchFamily="34" charset="0"/>
            </a:endParaRPr>
          </a:p>
          <a:p>
            <a:r>
              <a:rPr lang="en-US" sz="3000" dirty="0">
                <a:latin typeface="HP-211" pitchFamily="34" charset="0"/>
              </a:rPr>
              <a:t>  </a:t>
            </a:r>
            <a:r>
              <a:rPr lang="en-US" sz="2700" dirty="0" err="1">
                <a:latin typeface="HP-211" pitchFamily="34" charset="0"/>
              </a:rPr>
              <a:t>Ngay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từ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buổi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học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đầu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tiên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chúng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tôi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đã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rất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thích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giáo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của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mình</a:t>
            </a:r>
            <a:r>
              <a:rPr lang="en-US" sz="2700" dirty="0">
                <a:latin typeface="HP-211" pitchFamily="34" charset="0"/>
              </a:rPr>
              <a:t>.</a:t>
            </a:r>
          </a:p>
          <a:p>
            <a:r>
              <a:rPr lang="en-US" sz="2700" dirty="0">
                <a:latin typeface="HP-211" pitchFamily="34" charset="0"/>
              </a:rPr>
              <a:t>  </a:t>
            </a:r>
            <a:r>
              <a:rPr lang="en-US" sz="2700" dirty="0" err="1">
                <a:latin typeface="HP-211" pitchFamily="34" charset="0"/>
              </a:rPr>
              <a:t>Giờ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chính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tả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vừa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đọc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vừa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giữa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các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dãy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bàn</a:t>
            </a:r>
            <a:r>
              <a:rPr lang="en-US" sz="2700" dirty="0">
                <a:latin typeface="HP-211" pitchFamily="34" charset="0"/>
              </a:rPr>
              <a:t>. </a:t>
            </a:r>
            <a:r>
              <a:rPr lang="en-US" sz="2700" dirty="0" err="1">
                <a:latin typeface="HP-211" pitchFamily="34" charset="0"/>
              </a:rPr>
              <a:t>Thấy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một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bạn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mặt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đỏ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ửng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ngừng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đọc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sờ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trán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xem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bạn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có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sốt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không</a:t>
            </a:r>
            <a:r>
              <a:rPr lang="en-US" sz="2700" dirty="0">
                <a:latin typeface="HP-211" pitchFamily="34" charset="0"/>
              </a:rPr>
              <a:t>.</a:t>
            </a:r>
          </a:p>
          <a:p>
            <a:r>
              <a:rPr lang="en-US" sz="2700" dirty="0">
                <a:latin typeface="HP-211" pitchFamily="34" charset="0"/>
              </a:rPr>
              <a:t>  </a:t>
            </a:r>
            <a:r>
              <a:rPr lang="en-US" sz="2700" dirty="0" err="1">
                <a:latin typeface="HP-211" pitchFamily="34" charset="0"/>
              </a:rPr>
              <a:t>Giữa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lúc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đó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một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bạn</a:t>
            </a:r>
            <a:r>
              <a:rPr lang="en-US" sz="2700" dirty="0">
                <a:latin typeface="HP-211" pitchFamily="34" charset="0"/>
              </a:rPr>
              <a:t> ở </a:t>
            </a:r>
            <a:r>
              <a:rPr lang="en-US" sz="2700" dirty="0" err="1">
                <a:latin typeface="HP-211" pitchFamily="34" charset="0"/>
              </a:rPr>
              <a:t>sau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lưng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đứng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lên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ghế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múa</a:t>
            </a:r>
            <a:r>
              <a:rPr lang="en-US" sz="2700" dirty="0">
                <a:latin typeface="HP-211" pitchFamily="34" charset="0"/>
              </a:rPr>
              <a:t> may.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quay </a:t>
            </a:r>
            <a:r>
              <a:rPr lang="en-US" sz="2700" dirty="0" err="1">
                <a:latin typeface="HP-211" pitchFamily="34" charset="0"/>
              </a:rPr>
              <a:t>lại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bạn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ấy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vội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ngồi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xuống</a:t>
            </a:r>
            <a:r>
              <a:rPr lang="en-US" sz="2700" dirty="0">
                <a:latin typeface="HP-211" pitchFamily="34" charset="0"/>
              </a:rPr>
              <a:t>, </a:t>
            </a:r>
            <a:r>
              <a:rPr lang="en-US" sz="2700" dirty="0" err="1">
                <a:latin typeface="HP-211" pitchFamily="34" charset="0"/>
              </a:rPr>
              <a:t>cúi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gằm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mặt</a:t>
            </a:r>
            <a:r>
              <a:rPr lang="en-US" sz="2700" dirty="0">
                <a:latin typeface="HP-211" pitchFamily="34" charset="0"/>
              </a:rPr>
              <a:t>.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nhẹ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nhàng</a:t>
            </a:r>
            <a:r>
              <a:rPr lang="en-US" sz="2700" dirty="0">
                <a:latin typeface="HP-211" pitchFamily="34" charset="0"/>
              </a:rPr>
              <a:t>: “</a:t>
            </a:r>
            <a:r>
              <a:rPr lang="en-US" sz="2700" dirty="0" err="1">
                <a:latin typeface="HP-211" pitchFamily="34" charset="0"/>
              </a:rPr>
              <a:t>Đừng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làm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thế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nữa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nhé</a:t>
            </a:r>
            <a:r>
              <a:rPr lang="en-US" sz="2700" dirty="0">
                <a:latin typeface="HP-211" pitchFamily="34" charset="0"/>
              </a:rPr>
              <a:t>!”.</a:t>
            </a:r>
          </a:p>
          <a:p>
            <a:r>
              <a:rPr lang="en-US" sz="2700" dirty="0">
                <a:latin typeface="HP-211" pitchFamily="34" charset="0"/>
              </a:rPr>
              <a:t>  </a:t>
            </a:r>
            <a:r>
              <a:rPr lang="en-US" sz="2700" dirty="0" err="1">
                <a:latin typeface="HP-211" pitchFamily="34" charset="0"/>
              </a:rPr>
              <a:t>Chuông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báo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hết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giờ</a:t>
            </a:r>
            <a:r>
              <a:rPr lang="en-US" sz="2700" dirty="0">
                <a:latin typeface="HP-211" pitchFamily="34" charset="0"/>
              </a:rPr>
              <a:t>. </a:t>
            </a:r>
            <a:r>
              <a:rPr lang="en-US" sz="2700" dirty="0" err="1">
                <a:latin typeface="HP-211" pitchFamily="34" charset="0"/>
              </a:rPr>
              <a:t>Chúng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tôi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ra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về</a:t>
            </a:r>
            <a:r>
              <a:rPr lang="en-US" sz="2700" dirty="0">
                <a:latin typeface="HP-211" pitchFamily="34" charset="0"/>
              </a:rPr>
              <a:t>. </a:t>
            </a:r>
            <a:r>
              <a:rPr lang="en-US" sz="2700" dirty="0" err="1">
                <a:latin typeface="HP-211" pitchFamily="34" charset="0"/>
              </a:rPr>
              <a:t>Bạn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lúc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nãy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bước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lại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gần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rụt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rè</a:t>
            </a:r>
            <a:r>
              <a:rPr lang="en-US" sz="2700" dirty="0">
                <a:latin typeface="HP-211" pitchFamily="34" charset="0"/>
              </a:rPr>
              <a:t>: “</a:t>
            </a:r>
            <a:r>
              <a:rPr lang="en-US" sz="2700" dirty="0" err="1">
                <a:latin typeface="HP-211" pitchFamily="34" charset="0"/>
              </a:rPr>
              <a:t>Em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xin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lỗi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”. </a:t>
            </a:r>
            <a:r>
              <a:rPr lang="en-US" sz="2700" dirty="0" err="1">
                <a:latin typeface="HP-211" pitchFamily="34" charset="0"/>
              </a:rPr>
              <a:t>Thầy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giáo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mỉm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cười</a:t>
            </a:r>
            <a:r>
              <a:rPr lang="en-US" sz="2700" dirty="0">
                <a:latin typeface="HP-211" pitchFamily="34" charset="0"/>
              </a:rPr>
              <a:t>: “</a:t>
            </a:r>
            <a:r>
              <a:rPr lang="en-US" sz="2700" dirty="0" err="1">
                <a:latin typeface="HP-211" pitchFamily="34" charset="0"/>
              </a:rPr>
              <a:t>Em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biết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lỗi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là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tốt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rồi</a:t>
            </a:r>
            <a:r>
              <a:rPr lang="en-US" sz="2700" dirty="0">
                <a:latin typeface="HP-211" pitchFamily="34" charset="0"/>
              </a:rPr>
              <a:t>. </a:t>
            </a:r>
            <a:r>
              <a:rPr lang="en-US" sz="2700" dirty="0" err="1">
                <a:latin typeface="HP-211" pitchFamily="34" charset="0"/>
              </a:rPr>
              <a:t>Em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về</a:t>
            </a:r>
            <a:r>
              <a:rPr lang="en-US" sz="2700" dirty="0">
                <a:latin typeface="HP-211" pitchFamily="34" charset="0"/>
              </a:rPr>
              <a:t> </a:t>
            </a:r>
            <a:r>
              <a:rPr lang="en-US" sz="2700" dirty="0" err="1">
                <a:latin typeface="HP-211" pitchFamily="34" charset="0"/>
              </a:rPr>
              <a:t>đi</a:t>
            </a:r>
            <a:r>
              <a:rPr lang="en-US" sz="2700" dirty="0">
                <a:latin typeface="HP-211" pitchFamily="34" charset="0"/>
              </a:rPr>
              <a:t>”.</a:t>
            </a:r>
          </a:p>
          <a:p>
            <a:pPr algn="r"/>
            <a:r>
              <a:rPr lang="en-US" sz="2400" dirty="0">
                <a:latin typeface="HP-211" pitchFamily="34" charset="0"/>
              </a:rPr>
              <a:t>Theo A - Mi - Xi ( </a:t>
            </a:r>
            <a:r>
              <a:rPr lang="en-US" sz="2400" dirty="0" err="1">
                <a:latin typeface="HP-211" pitchFamily="34" charset="0"/>
              </a:rPr>
              <a:t>Hoàng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Sơn</a:t>
            </a:r>
            <a:r>
              <a:rPr lang="en-US" sz="2400" dirty="0">
                <a:latin typeface="HP-211" pitchFamily="34" charset="0"/>
              </a:rPr>
              <a:t> </a:t>
            </a:r>
            <a:r>
              <a:rPr lang="en-US" sz="2400" dirty="0" err="1">
                <a:latin typeface="HP-211" pitchFamily="34" charset="0"/>
              </a:rPr>
              <a:t>kể</a:t>
            </a:r>
            <a:r>
              <a:rPr lang="en-US" sz="2400" dirty="0">
                <a:latin typeface="HP-211" pitchFamily="34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4400"/>
            <a:ext cx="81534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Thảo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luận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: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Nói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về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ngày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đầu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tiên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em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đi</a:t>
            </a:r>
            <a:r>
              <a:rPr lang="en-US" sz="2800" b="1" i="1" dirty="0">
                <a:solidFill>
                  <a:srgbClr val="C00000"/>
                </a:solidFill>
                <a:latin typeface="HP-211" pitchFamily="34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HP-211" pitchFamily="34" charset="0"/>
              </a:rPr>
              <a:t>học</a:t>
            </a:r>
            <a:endParaRPr lang="en-US" sz="2800" b="1" i="1" dirty="0">
              <a:solidFill>
                <a:srgbClr val="C00000"/>
              </a:solidFill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34180"/>
            <a:ext cx="9144000" cy="2588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HP-211" pitchFamily="34" charset="0"/>
              </a:rPr>
              <a:t>Ngày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đầu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trường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ngày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Ấn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tượng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rõ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nhất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của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ngày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đầu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tiên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trường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ai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cái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gì</a:t>
            </a:r>
            <a:r>
              <a:rPr lang="en-US" sz="2800" dirty="0">
                <a:latin typeface="HP-211" pitchFamily="34" charset="0"/>
              </a:rPr>
              <a:t> ?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Ấn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tượng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là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vui</a:t>
            </a:r>
            <a:r>
              <a:rPr lang="en-US" sz="2800" dirty="0">
                <a:latin typeface="HP-211" pitchFamily="34" charset="0"/>
              </a:rPr>
              <a:t> hay </a:t>
            </a:r>
            <a:r>
              <a:rPr lang="en-US" sz="2800" dirty="0" err="1">
                <a:latin typeface="HP-211" pitchFamily="34" charset="0"/>
              </a:rPr>
              <a:t>buồn</a:t>
            </a:r>
            <a:r>
              <a:rPr lang="en-US" sz="2800" dirty="0">
                <a:latin typeface="HP-211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72180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4" name="Picture 3" descr="TV T9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4953000"/>
            <a:ext cx="6781800" cy="190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4953000"/>
            <a:ext cx="2819400" cy="132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71600" y="5125024"/>
            <a:ext cx="1447800" cy="265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1252746"/>
            <a:ext cx="9144000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Kiến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muốn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đi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học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Bố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mẹ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mua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nó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nào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cặp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nào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vở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nào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bảng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nào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bút</a:t>
            </a:r>
            <a:r>
              <a:rPr lang="en-US" sz="2600" dirty="0">
                <a:latin typeface="HP-211" pitchFamily="34" charset="0"/>
              </a:rPr>
              <a:t>,... </a:t>
            </a:r>
            <a:r>
              <a:rPr lang="en-US" sz="2600" dirty="0" err="1">
                <a:latin typeface="HP-211" pitchFamily="34" charset="0"/>
              </a:rPr>
              <a:t>Nhưng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từ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trường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về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nhà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kiến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có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vẻ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buốn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lắm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Thấy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vậy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kiến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anh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hỏi</a:t>
            </a:r>
            <a:r>
              <a:rPr lang="en-US" sz="2600" dirty="0">
                <a:latin typeface="HP-211" pitchFamily="34" charset="0"/>
              </a:rPr>
              <a:t>:</a:t>
            </a:r>
          </a:p>
          <a:p>
            <a:r>
              <a:rPr lang="en-US" sz="2600" dirty="0">
                <a:latin typeface="HP-211" pitchFamily="34" charset="0"/>
              </a:rPr>
              <a:t>  -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được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bài</a:t>
            </a:r>
            <a:r>
              <a:rPr lang="en-US" sz="2600" dirty="0">
                <a:latin typeface="HP-211" pitchFamily="34" charset="0"/>
              </a:rPr>
              <a:t> à ?</a:t>
            </a:r>
          </a:p>
          <a:p>
            <a:r>
              <a:rPr lang="en-US" sz="2600" dirty="0">
                <a:latin typeface="HP-211" pitchFamily="34" charset="0"/>
              </a:rPr>
              <a:t>   </a:t>
            </a:r>
            <a:r>
              <a:rPr lang="en-US" sz="2600" dirty="0" err="1">
                <a:latin typeface="HP-211" pitchFamily="34" charset="0"/>
              </a:rPr>
              <a:t>Kiến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anh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vừa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hỏi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kiến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đã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òa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lên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nức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nở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-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biết</a:t>
            </a:r>
            <a:r>
              <a:rPr lang="en-US" sz="2600" dirty="0">
                <a:latin typeface="HP-211" pitchFamily="34" charset="0"/>
              </a:rPr>
              <a:t> ạ. </a:t>
            </a:r>
            <a:r>
              <a:rPr lang="en-US" sz="2600" dirty="0" err="1">
                <a:latin typeface="HP-211" pitchFamily="34" charset="0"/>
              </a:rPr>
              <a:t>Thầy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chê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chữ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nhỏ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quá</a:t>
            </a:r>
            <a:r>
              <a:rPr lang="en-US" sz="2600" dirty="0">
                <a:latin typeface="HP-211" pitchFamily="34" charset="0"/>
              </a:rPr>
              <a:t>. </a:t>
            </a:r>
            <a:r>
              <a:rPr lang="en-US" sz="2600" dirty="0" err="1">
                <a:latin typeface="HP-211" pitchFamily="34" charset="0"/>
              </a:rPr>
              <a:t>Thầy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nằm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sát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đất</a:t>
            </a:r>
            <a:r>
              <a:rPr lang="en-US" sz="2600" dirty="0">
                <a:latin typeface="HP-211" pitchFamily="34" charset="0"/>
              </a:rPr>
              <a:t>, </a:t>
            </a:r>
            <a:r>
              <a:rPr lang="en-US" sz="2600" dirty="0" err="1">
                <a:latin typeface="HP-211" pitchFamily="34" charset="0"/>
              </a:rPr>
              <a:t>giương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kính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lên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cũng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không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đọc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được</a:t>
            </a:r>
            <a:r>
              <a:rPr lang="en-US" sz="2600" dirty="0">
                <a:latin typeface="HP-211" pitchFamily="34" charset="0"/>
              </a:rPr>
              <a:t>.</a:t>
            </a:r>
          </a:p>
          <a:p>
            <a:r>
              <a:rPr lang="en-US" sz="2600" dirty="0">
                <a:latin typeface="HP-211" pitchFamily="34" charset="0"/>
              </a:rPr>
              <a:t>  - </a:t>
            </a:r>
            <a:r>
              <a:rPr lang="en-US" sz="2600" dirty="0" err="1">
                <a:latin typeface="HP-211" pitchFamily="34" charset="0"/>
              </a:rPr>
              <a:t>Thế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thầy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giáo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em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là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ai</a:t>
            </a:r>
            <a:r>
              <a:rPr lang="en-US" sz="2600" dirty="0">
                <a:latin typeface="HP-211" pitchFamily="34" charset="0"/>
              </a:rPr>
              <a:t> ?</a:t>
            </a:r>
          </a:p>
          <a:p>
            <a:r>
              <a:rPr lang="en-US" sz="2600" dirty="0">
                <a:latin typeface="HP-211" pitchFamily="34" charset="0"/>
              </a:rPr>
              <a:t>  - </a:t>
            </a:r>
            <a:r>
              <a:rPr lang="en-US" sz="2600" dirty="0" err="1">
                <a:latin typeface="HP-211" pitchFamily="34" charset="0"/>
              </a:rPr>
              <a:t>Là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thầy</a:t>
            </a:r>
            <a:r>
              <a:rPr lang="en-US" sz="2600" dirty="0">
                <a:latin typeface="HP-211" pitchFamily="34" charset="0"/>
              </a:rPr>
              <a:t> </a:t>
            </a:r>
            <a:r>
              <a:rPr lang="en-US" sz="2600" dirty="0" err="1">
                <a:latin typeface="HP-211" pitchFamily="34" charset="0"/>
              </a:rPr>
              <a:t>voi</a:t>
            </a:r>
            <a:r>
              <a:rPr lang="en-US" sz="2600" dirty="0">
                <a:latin typeface="HP-211" pitchFamily="34" charset="0"/>
              </a:rPr>
              <a:t> ạ.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514600" y="2438400"/>
            <a:ext cx="1524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257800" y="3657600"/>
            <a:ext cx="990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400800" y="3657600"/>
            <a:ext cx="11430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" y="4419600"/>
            <a:ext cx="19812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4495800"/>
            <a:ext cx="25146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019300" y="4229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>
            <a:off x="4686300" y="4229100"/>
            <a:ext cx="304800" cy="76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0" y="12954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Oval 20"/>
          <p:cNvSpPr/>
          <p:nvPr/>
        </p:nvSpPr>
        <p:spPr>
          <a:xfrm>
            <a:off x="0" y="3276600"/>
            <a:ext cx="304800" cy="381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72180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pic>
        <p:nvPicPr>
          <p:cNvPr id="4" name="Picture 3" descr="TV T94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" y="1371600"/>
            <a:ext cx="9126224" cy="609685"/>
          </a:xfrm>
          <a:prstGeom prst="rect">
            <a:avLst/>
          </a:prstGeom>
        </p:spPr>
      </p:pic>
      <p:pic>
        <p:nvPicPr>
          <p:cNvPr id="5" name="Picture 4" descr="TV T94 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36985"/>
            <a:ext cx="9144000" cy="2077815"/>
          </a:xfrm>
          <a:prstGeom prst="rect">
            <a:avLst/>
          </a:prstGeom>
        </p:spPr>
      </p:pic>
      <p:pic>
        <p:nvPicPr>
          <p:cNvPr id="6" name="Picture 5" descr="TV T94 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53381"/>
            <a:ext cx="9144000" cy="394819"/>
          </a:xfrm>
          <a:prstGeom prst="rect">
            <a:avLst/>
          </a:prstGeom>
        </p:spPr>
      </p:pic>
      <p:pic>
        <p:nvPicPr>
          <p:cNvPr id="7" name="Picture 6" descr="TV T94 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53000"/>
            <a:ext cx="9144000" cy="4253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72180"/>
            <a:ext cx="2895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HP-211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HP-211" pitchFamily="34" charset="0"/>
              </a:rPr>
              <a:t>học</a:t>
            </a:r>
            <a:endParaRPr lang="en-US" sz="2800" b="1" dirty="0">
              <a:solidFill>
                <a:srgbClr val="FF0000"/>
              </a:solidFill>
              <a:latin typeface="HP-211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5274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Kiến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muốn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đi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học</a:t>
            </a:r>
            <a:r>
              <a:rPr lang="en-US" sz="2800" dirty="0">
                <a:latin typeface="HP-211" pitchFamily="34" charset="0"/>
              </a:rPr>
              <a:t>. </a:t>
            </a:r>
            <a:r>
              <a:rPr lang="en-US" sz="2800" dirty="0" err="1">
                <a:latin typeface="HP-211" pitchFamily="34" charset="0"/>
              </a:rPr>
              <a:t>Bố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mẹ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mua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cho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cặp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vở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bảng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nào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bút</a:t>
            </a:r>
            <a:r>
              <a:rPr lang="en-US" sz="2800" dirty="0">
                <a:latin typeface="HP-211" pitchFamily="34" charset="0"/>
              </a:rPr>
              <a:t>,... </a:t>
            </a:r>
            <a:r>
              <a:rPr lang="en-US" sz="2800" dirty="0" err="1">
                <a:latin typeface="HP-211" pitchFamily="34" charset="0"/>
              </a:rPr>
              <a:t>Nhưng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từ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trường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về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nhà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kiến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có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vẻ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buốn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lắm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Thấy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vậy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kiến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anh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hỏi</a:t>
            </a:r>
            <a:r>
              <a:rPr lang="en-US" sz="2800" dirty="0">
                <a:latin typeface="HP-211" pitchFamily="34" charset="0"/>
              </a:rPr>
              <a:t>:</a:t>
            </a:r>
          </a:p>
          <a:p>
            <a:r>
              <a:rPr lang="en-US" sz="2800" dirty="0">
                <a:latin typeface="HP-211" pitchFamily="34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không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làm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bài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à ?</a:t>
            </a:r>
          </a:p>
          <a:p>
            <a:r>
              <a:rPr lang="en-US" sz="2800" dirty="0">
                <a:latin typeface="HP-211" pitchFamily="34" charset="0"/>
              </a:rPr>
              <a:t>   </a:t>
            </a:r>
            <a:r>
              <a:rPr lang="en-US" sz="2800" dirty="0" err="1">
                <a:latin typeface="HP-211" pitchFamily="34" charset="0"/>
              </a:rPr>
              <a:t>Kiến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anh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vừa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hỏi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kiến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em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đã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òa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lên</a:t>
            </a:r>
            <a:r>
              <a:rPr lang="en-US" sz="2800" dirty="0">
                <a:latin typeface="HP-211" pitchFamily="34" charset="0"/>
              </a:rPr>
              <a:t>, </a:t>
            </a:r>
            <a:r>
              <a:rPr lang="en-US" sz="2800" dirty="0" err="1">
                <a:latin typeface="HP-211" pitchFamily="34" charset="0"/>
              </a:rPr>
              <a:t>nức</a:t>
            </a:r>
            <a:r>
              <a:rPr lang="en-US" sz="2800" dirty="0">
                <a:latin typeface="HP-211" pitchFamily="34" charset="0"/>
              </a:rPr>
              <a:t> </a:t>
            </a:r>
            <a:r>
              <a:rPr lang="en-US" sz="2800" dirty="0" err="1">
                <a:latin typeface="HP-211" pitchFamily="34" charset="0"/>
              </a:rPr>
              <a:t>nở</a:t>
            </a:r>
            <a:r>
              <a:rPr lang="en-US" sz="2800" dirty="0"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biết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ạ.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Thầy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chê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chữ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em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nhỏ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quá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.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Thầy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nằm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sát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đất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,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giương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kính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lên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cũng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không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đọc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được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.</a:t>
            </a:r>
          </a:p>
          <a:p>
            <a:r>
              <a:rPr lang="en-US" sz="2800" dirty="0">
                <a:latin typeface="HP-211" pitchFamily="34" charset="0"/>
              </a:rPr>
              <a:t>  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-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Thế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thầy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em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HP-211" pitchFamily="34" charset="0"/>
              </a:rPr>
              <a:t>ai</a:t>
            </a:r>
            <a:r>
              <a:rPr lang="en-US" sz="2800" dirty="0">
                <a:solidFill>
                  <a:srgbClr val="0070C0"/>
                </a:solidFill>
                <a:latin typeface="HP-211" pitchFamily="34" charset="0"/>
              </a:rPr>
              <a:t> ?</a:t>
            </a:r>
          </a:p>
          <a:p>
            <a:r>
              <a:rPr lang="en-US" sz="2800" dirty="0">
                <a:latin typeface="HP-211" pitchFamily="34" charset="0"/>
              </a:rPr>
              <a:t> 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-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thầy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voi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HP-211" pitchFamily="34" charset="0"/>
              </a:rPr>
              <a:t> ạ.</a:t>
            </a:r>
          </a:p>
          <a:p>
            <a:pPr algn="r"/>
            <a:r>
              <a:rPr lang="en-US" sz="2000" dirty="0" err="1">
                <a:latin typeface="HP-211" pitchFamily="34" charset="0"/>
              </a:rPr>
              <a:t>Phỏng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theo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i="1" dirty="0">
                <a:latin typeface="HP-211" pitchFamily="34" charset="0"/>
              </a:rPr>
              <a:t>365 </a:t>
            </a:r>
            <a:r>
              <a:rPr lang="en-US" sz="2000" i="1" dirty="0" err="1">
                <a:latin typeface="HP-211" pitchFamily="34" charset="0"/>
              </a:rPr>
              <a:t>chuyện</a:t>
            </a:r>
            <a:r>
              <a:rPr lang="en-US" sz="2000" i="1" dirty="0">
                <a:latin typeface="HP-211" pitchFamily="34" charset="0"/>
              </a:rPr>
              <a:t> </a:t>
            </a:r>
            <a:r>
              <a:rPr lang="en-US" sz="2000" i="1" dirty="0" err="1">
                <a:latin typeface="HP-211" pitchFamily="34" charset="0"/>
              </a:rPr>
              <a:t>kể</a:t>
            </a:r>
            <a:r>
              <a:rPr lang="en-US" sz="2000" i="1" dirty="0">
                <a:latin typeface="HP-211" pitchFamily="34" charset="0"/>
              </a:rPr>
              <a:t> </a:t>
            </a:r>
            <a:r>
              <a:rPr lang="en-US" sz="2000" i="1" dirty="0" err="1">
                <a:latin typeface="HP-211" pitchFamily="34" charset="0"/>
              </a:rPr>
              <a:t>mỗi</a:t>
            </a:r>
            <a:r>
              <a:rPr lang="en-US" sz="2000" i="1" dirty="0">
                <a:latin typeface="HP-211" pitchFamily="34" charset="0"/>
              </a:rPr>
              <a:t> </a:t>
            </a:r>
            <a:r>
              <a:rPr lang="en-US" sz="2000" i="1" dirty="0" err="1">
                <a:latin typeface="HP-211" pitchFamily="34" charset="0"/>
              </a:rPr>
              <a:t>ngày</a:t>
            </a:r>
            <a:r>
              <a:rPr lang="en-US" sz="2000" i="1" dirty="0">
                <a:latin typeface="HP-211" pitchFamily="34" charset="0"/>
              </a:rPr>
              <a:t> </a:t>
            </a:r>
            <a:r>
              <a:rPr lang="en-US" sz="2000" dirty="0">
                <a:latin typeface="HP-211" pitchFamily="34" charset="0"/>
              </a:rPr>
              <a:t>( Minh </a:t>
            </a:r>
            <a:r>
              <a:rPr lang="en-US" sz="2000" dirty="0" err="1">
                <a:latin typeface="HP-211" pitchFamily="34" charset="0"/>
              </a:rPr>
              <a:t>Hoà</a:t>
            </a:r>
            <a:r>
              <a:rPr lang="en-US" sz="2000" dirty="0">
                <a:latin typeface="HP-211" pitchFamily="34" charset="0"/>
              </a:rPr>
              <a:t> </a:t>
            </a:r>
            <a:r>
              <a:rPr lang="en-US" sz="2000" dirty="0" err="1">
                <a:latin typeface="HP-211" pitchFamily="34" charset="0"/>
              </a:rPr>
              <a:t>kể</a:t>
            </a:r>
            <a:r>
              <a:rPr lang="en-US" sz="2000" dirty="0">
                <a:latin typeface="HP-211" pitchFamily="34" charset="0"/>
              </a:rPr>
              <a:t> 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452</Words>
  <Application>Microsoft Office PowerPoint</Application>
  <PresentationFormat>Trình chiếu Trên màn hình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1" baseType="lpstr">
      <vt:lpstr>Arial</vt:lpstr>
      <vt:lpstr>Calibri</vt:lpstr>
      <vt:lpstr>HP-211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Trang Dao Phuong</cp:lastModifiedBy>
  <cp:revision>3</cp:revision>
  <dcterms:created xsi:type="dcterms:W3CDTF">2021-04-05T15:39:28Z</dcterms:created>
  <dcterms:modified xsi:type="dcterms:W3CDTF">2022-03-29T08:27:17Z</dcterms:modified>
</cp:coreProperties>
</file>