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5" r:id="rId3"/>
  </p:sldMasterIdLst>
  <p:notesMasterIdLst>
    <p:notesMasterId r:id="rId18"/>
  </p:notesMasterIdLst>
  <p:sldIdLst>
    <p:sldId id="257" r:id="rId4"/>
    <p:sldId id="258" r:id="rId5"/>
    <p:sldId id="271" r:id="rId6"/>
    <p:sldId id="272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Chạm vào chú chim để quay trở lại.</a:t>
            </a:r>
          </a:p>
        </p:txBody>
      </p:sp>
      <p:sp>
        <p:nvSpPr>
          <p:cNvPr id="92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Calibri" panose="020F0502020204030204" charset="0"/>
              </a:rPr>
              <a:t>4</a:t>
            </a:fld>
            <a:endParaRPr lang="en-US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anose="020F0502020204030204" charset="0"/>
              </a:rPr>
              <a:t>6</a:t>
            </a:fld>
            <a:endParaRPr 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BB962C8B-B14F-4D97-AF65-F5344CB8AC3E}" type="datetimeFigureOut">
              <a:rPr lang="en-US" altLang="x-none" b="0" dirty="0">
                <a:latin typeface="Calibri" panose="020F0502020204030204" charset="0"/>
              </a:rPr>
              <a:t>3/21/2022</a:t>
            </a:fld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lang="en-US" altLang="x-none" b="0" dirty="0">
              <a:latin typeface="Calibri" panose="020F050202020403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fld id="{9A0DB2DC-4C9A-4742-B13C-FB6460FD3503}" type="slidenum">
              <a:rPr lang="en-US" altLang="x-none" b="0" dirty="0">
                <a:latin typeface="Calibri" panose="020F0502020204030204" charset="0"/>
              </a:rPr>
              <a:t>‹#›</a:t>
            </a:fld>
            <a:endParaRPr lang="en-US" altLang="x-none" b="0" dirty="0">
              <a:latin typeface="Calibri" panose="020F050202020403020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3/21/2022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slide" Target="slide1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slide" Target="slide10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audio" Target="../media/audio2.wav"/><Relationship Id="rId10" Type="http://schemas.openxmlformats.org/officeDocument/2006/relationships/image" Target="../media/image19.png"/><Relationship Id="rId19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image" Target="../media/image18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92213" y="3236913"/>
            <a:ext cx="9144000" cy="238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75365" tIns="37682" rIns="75365" bIns="37682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sz="6000" dirty="0"/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3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Subtitle 2"/>
          <p:cNvSpPr>
            <a:spLocks noGrp="1"/>
          </p:cNvSpPr>
          <p:nvPr>
            <p:ph type="subTitle" idx="4294967295"/>
          </p:nvPr>
        </p:nvSpPr>
        <p:spPr>
          <a:xfrm>
            <a:off x="2794000" y="2428875"/>
            <a:ext cx="7907338" cy="1090613"/>
          </a:xfrm>
          <a:prstGeom prst="rect">
            <a:avLst/>
          </a:prstGeom>
          <a:noFill/>
          <a:ln w="9525">
            <a:noFill/>
          </a:ln>
        </p:spPr>
        <p:txBody>
          <a:bodyPr lIns="75365" tIns="37682" rIns="75365" bIns="37682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/>
            <a:r>
              <a:rPr sz="4400" b="1" dirty="0">
                <a:solidFill>
                  <a:srgbClr val="FF0000"/>
                </a:solidFill>
                <a:latin typeface="UTM Avo" panose="02040603050506020204"/>
              </a:rPr>
              <a:t>Chào mừng các con đến với tiết 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/>
              </a:rPr>
              <a:t>tập đọc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6393" name="Content Placeholder 3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-304800" y="-841375"/>
            <a:ext cx="12777788" cy="759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4" name="TextBox 2"/>
          <p:cNvSpPr txBox="1"/>
          <p:nvPr/>
        </p:nvSpPr>
        <p:spPr>
          <a:xfrm>
            <a:off x="1289685" y="200977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Nắng đã giúp ai làm gì, em hãy nói tiếp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1314450" y="282384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mẹ hong khô thóc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9685" y="3732530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ông nhặt cỏ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1289685" y="4609465"/>
            <a:ext cx="91027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latin typeface="UTM Avo" panose="02040603050506020204" charset="0"/>
                <a:cs typeface="UTM Avo" panose="02040603050506020204" charset="0"/>
              </a:rPr>
              <a:t>a. Nắng giúp bà sâu kim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24" grpId="0" bldLvl="0" animBg="1"/>
      <p:bldP spid="16394" grpId="0"/>
      <p:bldP spid="16394" grpId="1"/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63" y="1601788"/>
            <a:ext cx="792162" cy="81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014855" y="1261110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Tìm những câu cho thấy nắng rất nhanh nhẹn?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3410585"/>
            <a:ext cx="8063865" cy="14693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trải vàng, chạy nhanh, thoắt, xuyên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813" y="4837113"/>
            <a:ext cx="1550987" cy="1550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01165" y="2098675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Em thấy nắng giống ai</a:t>
            </a:r>
          </a:p>
        </p:txBody>
      </p:sp>
      <p:sp>
        <p:nvSpPr>
          <p:cNvPr id="18449" name="Content Placeholder 6"/>
          <p:cNvSpPr>
            <a:spLocks noGrp="1"/>
          </p:cNvSpPr>
          <p:nvPr>
            <p:ph idx="1"/>
          </p:nvPr>
        </p:nvSpPr>
        <p:spPr bwMode="auto">
          <a:xfrm>
            <a:off x="0" y="0"/>
            <a:ext cx="0" cy="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 eaLnBrk="1" hangingPunct="1">
              <a:lnSpc>
                <a:spcPct val="70000"/>
              </a:lnSpc>
              <a:buNone/>
            </a:pPr>
            <a:endParaRPr sz="7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18450" name="Picture 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350" y="1068388"/>
            <a:ext cx="1030288" cy="103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513" y="5689600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itle 1"/>
          <p:cNvSpPr txBox="1"/>
          <p:nvPr/>
        </p:nvSpPr>
        <p:spPr>
          <a:xfrm>
            <a:off x="1773555" y="932180"/>
            <a:ext cx="8484870" cy="893445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Học thuộc 6 dòng thơ cuối</a:t>
            </a:r>
          </a:p>
        </p:txBody>
      </p:sp>
      <p:pic>
        <p:nvPicPr>
          <p:cNvPr id="2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77285" y="2278380"/>
            <a:ext cx="4799965" cy="3411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623888" y="260350"/>
            <a:ext cx="10972800" cy="114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/>
          <a:p>
            <a:pPr eaLnBrk="1" hangingPunct="1"/>
            <a:endParaRPr lang="en-US" altLang="zh-CN" dirty="0">
              <a:ea typeface="SimSun" panose="02010600030101010101" pitchFamily="2" charset="-122"/>
            </a:endParaRPr>
          </a:p>
        </p:txBody>
      </p:sp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-2540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sz="6400" dirty="0">
                <a:solidFill>
                  <a:srgbClr val="000000"/>
                </a:solidFill>
                <a:latin typeface="VNI-Avo" pitchFamily="2" charset="0"/>
                <a:ea typeface="SimSun" panose="02010600030101010101" pitchFamily="2" charset="-122"/>
              </a:rPr>
              <a:t>KHÔÛI ÑOÄNG</a:t>
            </a:r>
          </a:p>
        </p:txBody>
      </p: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05" y="0"/>
            <a:ext cx="7905750" cy="6857365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l="5824" r="7954"/>
          <a:stretch>
            <a:fillRect/>
          </a:stretch>
        </p:blipFill>
        <p:spPr>
          <a:xfrm>
            <a:off x="-109537" y="0"/>
            <a:ext cx="12301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605088" y="1905000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sz="4000" dirty="0">
                <a:latin typeface="UTM Avo" panose="02040603050506020204" charset="0"/>
                <a:cs typeface="UTM Avo" panose="02040603050506020204" charset="0"/>
              </a:rPr>
              <a:t>Tập đọc: Nắng</a:t>
            </a:r>
            <a:endParaRPr lang="en-US" sz="80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8196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175" y="2222500"/>
            <a:ext cx="790575" cy="90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875" y="2049463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925" y="24399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538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352675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6413" y="585788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4938" y="1006475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863" y="157163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20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" action="ppaction://noaction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pic>
        <p:nvPicPr>
          <p:cNvPr id="7" name="Content Placeholder 6" descr="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50415" y="852805"/>
            <a:ext cx="8463280" cy="5264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8" y="1978025"/>
            <a:ext cx="835025" cy="60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13425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6143625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9671050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3590925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5" name="Straight Connector 24"/>
          <p:cNvCxnSpPr/>
          <p:nvPr/>
        </p:nvCxnSpPr>
        <p:spPr>
          <a:xfrm flipH="1">
            <a:off x="5872163" y="505777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" name="Straight Connector 25"/>
          <p:cNvCxnSpPr/>
          <p:nvPr/>
        </p:nvCxnSpPr>
        <p:spPr>
          <a:xfrm flipH="1">
            <a:off x="9774238" y="621030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7" name="Straight Connector 26"/>
          <p:cNvCxnSpPr/>
          <p:nvPr/>
        </p:nvCxnSpPr>
        <p:spPr>
          <a:xfrm flipH="1">
            <a:off x="6777038" y="5759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8" name="Straight Connector 27"/>
          <p:cNvCxnSpPr/>
          <p:nvPr/>
        </p:nvCxnSpPr>
        <p:spPr>
          <a:xfrm flipH="1">
            <a:off x="6246813" y="5386388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5385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711325"/>
            <a:ext cx="768350" cy="884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365" y="0"/>
            <a:ext cx="7706360" cy="685800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>
            <a:off x="624713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2" name="Straight Connector 31"/>
          <p:cNvCxnSpPr/>
          <p:nvPr/>
        </p:nvCxnSpPr>
        <p:spPr>
          <a:xfrm flipH="1">
            <a:off x="6350000" y="74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" name="Straight Connector 32"/>
          <p:cNvCxnSpPr/>
          <p:nvPr/>
        </p:nvCxnSpPr>
        <p:spPr>
          <a:xfrm flipH="1">
            <a:off x="677735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" name="Straight Connector 33"/>
          <p:cNvCxnSpPr/>
          <p:nvPr/>
        </p:nvCxnSpPr>
        <p:spPr>
          <a:xfrm flipH="1">
            <a:off x="6859905" y="119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 flipH="1">
            <a:off x="6143625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6" name="Straight Connector 35"/>
          <p:cNvCxnSpPr/>
          <p:nvPr/>
        </p:nvCxnSpPr>
        <p:spPr>
          <a:xfrm flipH="1">
            <a:off x="6247130" y="16427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7" name="Straight Connector 36"/>
          <p:cNvCxnSpPr/>
          <p:nvPr/>
        </p:nvCxnSpPr>
        <p:spPr>
          <a:xfrm flipH="1">
            <a:off x="6350000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8" name="Straight Connector 37"/>
          <p:cNvCxnSpPr/>
          <p:nvPr/>
        </p:nvCxnSpPr>
        <p:spPr>
          <a:xfrm flipH="1">
            <a:off x="6453505" y="19284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9" name="Straight Connector 38"/>
          <p:cNvCxnSpPr/>
          <p:nvPr/>
        </p:nvCxnSpPr>
        <p:spPr>
          <a:xfrm flipH="1">
            <a:off x="677735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0" name="Straight Connector 39"/>
          <p:cNvCxnSpPr/>
          <p:nvPr/>
        </p:nvCxnSpPr>
        <p:spPr>
          <a:xfrm flipH="1">
            <a:off x="6859905" y="23793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1" name="Straight Connector 40"/>
          <p:cNvCxnSpPr/>
          <p:nvPr/>
        </p:nvCxnSpPr>
        <p:spPr>
          <a:xfrm flipH="1">
            <a:off x="624713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2" name="Straight Connector 41"/>
          <p:cNvCxnSpPr/>
          <p:nvPr/>
        </p:nvCxnSpPr>
        <p:spPr>
          <a:xfrm flipH="1">
            <a:off x="6350000" y="28301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3" name="Straight Connector 42"/>
          <p:cNvCxnSpPr/>
          <p:nvPr/>
        </p:nvCxnSpPr>
        <p:spPr>
          <a:xfrm flipH="1">
            <a:off x="6143625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4" name="Straight Connector 43"/>
          <p:cNvCxnSpPr/>
          <p:nvPr/>
        </p:nvCxnSpPr>
        <p:spPr>
          <a:xfrm flipH="1">
            <a:off x="6247130" y="328104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5" name="Straight Connector 44"/>
          <p:cNvCxnSpPr/>
          <p:nvPr/>
        </p:nvCxnSpPr>
        <p:spPr>
          <a:xfrm flipH="1">
            <a:off x="5937250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6" name="Straight Connector 45"/>
          <p:cNvCxnSpPr/>
          <p:nvPr/>
        </p:nvCxnSpPr>
        <p:spPr>
          <a:xfrm flipH="1">
            <a:off x="6078855" y="3731895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7" name="Straight Connector 46"/>
          <p:cNvCxnSpPr/>
          <p:nvPr/>
        </p:nvCxnSpPr>
        <p:spPr>
          <a:xfrm flipH="1">
            <a:off x="6143625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8" name="Straight Connector 47"/>
          <p:cNvCxnSpPr/>
          <p:nvPr/>
        </p:nvCxnSpPr>
        <p:spPr>
          <a:xfrm flipH="1">
            <a:off x="6247130" y="410845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9" name="Straight Connector 48"/>
          <p:cNvCxnSpPr/>
          <p:nvPr/>
        </p:nvCxnSpPr>
        <p:spPr>
          <a:xfrm flipH="1">
            <a:off x="624713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0" name="Straight Connector 49"/>
          <p:cNvCxnSpPr/>
          <p:nvPr/>
        </p:nvCxnSpPr>
        <p:spPr>
          <a:xfrm flipH="1">
            <a:off x="6350000" y="4437380"/>
            <a:ext cx="206375" cy="45085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Màn hình rộng</PresentationFormat>
  <Paragraphs>23</Paragraphs>
  <Slides>14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UTM Avo</vt:lpstr>
      <vt:lpstr>VNI-Avo</vt:lpstr>
      <vt:lpstr>Office 主题</vt:lpstr>
      <vt:lpstr>1_Office Theme</vt:lpstr>
      <vt:lpstr>1_Office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Trang Dao Phuong</cp:lastModifiedBy>
  <cp:revision>2</cp:revision>
  <dcterms:created xsi:type="dcterms:W3CDTF">2021-01-19T02:08:56Z</dcterms:created>
  <dcterms:modified xsi:type="dcterms:W3CDTF">2022-03-21T04:09:18Z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