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2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3/28/2021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3/28/2021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tiết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kể chuyện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15" y="546735"/>
            <a:ext cx="6702425" cy="53632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co be quàng..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" y="0"/>
            <a:ext cx="114977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5882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defTabSz="685800" eaLnBrk="1" hangingPunct="1">
              <a:buNone/>
            </a:pPr>
            <a:r>
              <a:rPr sz="6665" dirty="0">
                <a:solidFill>
                  <a:srgbClr val="FF0000"/>
                </a:solidFill>
                <a:latin typeface="UTM Avo" panose="02040603050506020204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55900" y="2875004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ỞI ĐỘNG</a:t>
            </a:r>
            <a:endParaRPr lang="en-US" altLang="en-US" sz="6400" b="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005774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1.</a:t>
            </a:r>
            <a:r>
              <a:rPr lang="en-US" sz="5400" b="1" dirty="0">
                <a:latin typeface=".VnArial" pitchFamily="34" charset="0"/>
              </a:rPr>
              <a:t>Nghe </a:t>
            </a:r>
            <a:r>
              <a:rPr lang="en-US" sz="5400" b="1" dirty="0" err="1">
                <a:latin typeface=".VnArial" pitchFamily="34" charset="0"/>
              </a:rPr>
              <a:t>kể</a:t>
            </a:r>
            <a:r>
              <a:rPr lang="en-US" sz="5400" b="1" dirty="0">
                <a:latin typeface=".VnArial" pitchFamily="34" charset="0"/>
              </a:rPr>
              <a:t> </a:t>
            </a:r>
            <a:r>
              <a:rPr lang="en-US" sz="5400" b="1" dirty="0" err="1">
                <a:latin typeface=".VnArial" pitchFamily="34" charset="0"/>
              </a:rPr>
              <a:t>chuyện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418962352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bé quàng khăn đỏ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7333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60" y="0"/>
            <a:ext cx="7136130" cy="5372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90" y="443230"/>
            <a:ext cx="6708775" cy="5803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10" y="448945"/>
            <a:ext cx="6769100" cy="54019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270" y="183515"/>
            <a:ext cx="7399020" cy="59683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095" y="387350"/>
            <a:ext cx="6995795" cy="58400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</Words>
  <Application>Microsoft Office PowerPoint</Application>
  <PresentationFormat>Widescreen</PresentationFormat>
  <Paragraphs>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SimSun</vt:lpstr>
      <vt:lpstr>.VnArial</vt:lpstr>
      <vt:lpstr>Arial</vt:lpstr>
      <vt:lpstr>Calibri</vt:lpstr>
      <vt:lpstr>Calibri Light</vt:lpstr>
      <vt:lpstr>Times New Roman</vt:lpstr>
      <vt:lpstr>UTM Avo</vt:lpstr>
      <vt:lpstr>1_Office Theme</vt:lpstr>
      <vt:lpstr>Office 主题</vt:lpstr>
      <vt:lpstr>PowerPoint Presentation</vt:lpstr>
      <vt:lpstr>PowerPoint Presentation</vt:lpstr>
      <vt:lpstr>1.Nghe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</cp:revision>
  <dcterms:created xsi:type="dcterms:W3CDTF">2021-01-19T02:25:48Z</dcterms:created>
  <dcterms:modified xsi:type="dcterms:W3CDTF">2021-03-28T13:28:34Z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