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65" r:id="rId4"/>
  </p:sldMasterIdLst>
  <p:notesMasterIdLst>
    <p:notesMasterId r:id="rId7"/>
  </p:notesMasterIdLst>
  <p:sldIdLst>
    <p:sldId id="257" r:id="rId5"/>
    <p:sldId id="258" r:id="rId6"/>
    <p:sldId id="259" r:id="rId8"/>
    <p:sldId id="260" r:id="rId9"/>
    <p:sldId id="261" r:id="rId10"/>
    <p:sldId id="262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p>
            <a:pPr lvl="0" algn="r" defTabSz="990600" eaLnBrk="1" hangingPunct="1"/>
            <a:fld id="{9A0DB2DC-4C9A-4742-B13C-FB6460FD3503}" type="slidenum">
              <a:rPr lang="en-US" altLang="zh-CN" sz="1300" dirty="0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en-US" altLang="zh-CN" sz="13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Picture 7" descr="1080-hoa-135b04f1e8067e0_74f5c76253c1eb10ba36d359f9c90a0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2.wav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audio3.wav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audio1.wav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75365" tIns="37682" rIns="75365" bIns="37682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sz="6000" dirty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 w="9525">
            <a:noFill/>
          </a:ln>
        </p:spPr>
        <p:txBody>
          <a:bodyPr lIns="75365" tIns="37682" rIns="75365" bIns="37682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/>
            <a:r>
              <a:rPr sz="44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/>
              </a:rPr>
              <a:t>tiếng việt</a:t>
            </a:r>
            <a:endParaRPr lang="en-US" sz="44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 eaLnBrk="1" hangingPunct="1">
              <a:spcBef>
                <a:spcPct val="50000"/>
              </a:spcBef>
            </a:pPr>
            <a:r>
              <a:rPr sz="6400" dirty="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</a:rPr>
              <a:t>KHÔÛI ÑOÄNG</a:t>
            </a:r>
            <a:endParaRPr sz="6400" dirty="0">
              <a:solidFill>
                <a:srgbClr val="000000"/>
              </a:solidFill>
              <a:latin typeface="VNI-Avo" pitchFamily="2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Title 1"/>
          <p:cNvSpPr txBox="1"/>
          <p:nvPr/>
        </p:nvSpPr>
        <p:spPr>
          <a:xfrm>
            <a:off x="0" y="0"/>
            <a:ext cx="2466975" cy="77152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 defTabSz="457200" eaLnBrk="1" hangingPunct="1">
              <a:buNone/>
            </a:pPr>
            <a:r>
              <a:rPr sz="4000" dirty="0">
                <a:solidFill>
                  <a:srgbClr val="FF0000"/>
                </a:solidFill>
                <a:latin typeface=".VnAvant" panose="020B7200000000000000" pitchFamily="34" charset="0"/>
              </a:rPr>
              <a:t>TËp ®äc</a:t>
            </a:r>
            <a:endParaRPr sz="4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123565" y="602615"/>
            <a:ext cx="6921500" cy="5983605"/>
          </a:xfrm>
          <a:prstGeom prst="rect">
            <a:avLst/>
          </a:prstGeom>
        </p:spPr>
      </p:pic>
      <p:sp>
        <p:nvSpPr>
          <p:cNvPr id="6" name="Content Placeholder 5"/>
          <p:cNvSpPr/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135188" y="2205038"/>
            <a:ext cx="5249863" cy="1579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sz="21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681605" y="2099310"/>
            <a:ext cx="7045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7200">
                <a:latin typeface="UTM Avo" panose="02040603050506020204" charset="0"/>
                <a:cs typeface="UTM Avo" panose="02040603050506020204" charset="0"/>
              </a:rPr>
              <a:t>Chuột con đáng yêu</a:t>
            </a:r>
            <a:endParaRPr lang="en-US" sz="720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4170" y="0"/>
            <a:ext cx="6447155" cy="2625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75" y="2457450"/>
            <a:ext cx="7611745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5025" y="996315"/>
            <a:ext cx="9805035" cy="464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6275" y="1826260"/>
            <a:ext cx="4371340" cy="136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1. Chuột con bé tí teo thường bị bạn trêu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36155" y="1826260"/>
            <a:ext cx="4371340" cy="136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2. Nó ước nó to như bạn voi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87260" y="4060190"/>
            <a:ext cx="4371340" cy="136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3. Mẹ nó bảo “Nếu con to như voi thì làm sao mẹ bế được con”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2275" y="4194175"/>
            <a:ext cx="4625340" cy="1360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4. Nó hiểu ra, vui vẻ làm chuột con để làm chuột con bé nhỏ của mẹ.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88255" y="2350770"/>
            <a:ext cx="2258695" cy="558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411335" y="3188970"/>
            <a:ext cx="413385" cy="8623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100955" y="4512945"/>
            <a:ext cx="2185670" cy="50927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5" grpId="0" animBg="1"/>
      <p:bldP spid="5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70660" y="429895"/>
            <a:ext cx="6289675" cy="1031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UTM Avo" panose="02040603050506020204" charset="0"/>
                <a:cs typeface="UTM Avo" panose="02040603050506020204" charset="0"/>
              </a:rPr>
              <a:t>Chuột con có gì đáng yêu?</a:t>
            </a:r>
            <a:endParaRPr lang="en-US" sz="36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181985" y="2421255"/>
            <a:ext cx="5052060" cy="273240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UTM Avo" panose="02040603050506020204" charset="0"/>
                <a:cs typeface="UTM Avo" panose="02040603050506020204" charset="0"/>
              </a:rPr>
              <a:t>Chuột con muốn làm con bé nhỏ của mẹ </a:t>
            </a:r>
            <a:endParaRPr lang="en-US" sz="360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  <p:sndAc>
      <p:stSnd>
        <p:snd r:embed="rId2" name="applause.wav"/>
      </p:stSnd>
    </p:sndAc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WPS Presentation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8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UTM Avo</vt:lpstr>
      <vt:lpstr>VNI-Avo</vt:lpstr>
      <vt:lpstr>等线</vt:lpstr>
      <vt:lpstr>.VnAvant</vt:lpstr>
      <vt:lpstr>UTM Avo</vt:lpstr>
      <vt:lpstr>仓耳玄三M W05</vt:lpstr>
      <vt:lpstr>Segoe Print</vt:lpstr>
      <vt:lpstr>Lato Regular</vt:lpstr>
      <vt:lpstr>Arial</vt:lpstr>
      <vt:lpstr>Office 主题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2</cp:revision>
  <dcterms:created xsi:type="dcterms:W3CDTF">2021-01-17T13:41:27Z</dcterms:created>
  <dcterms:modified xsi:type="dcterms:W3CDTF">2021-01-17T13:41:43Z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