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4F78-B5B2-455A-8F35-D7DA1DA40A80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D84-B5CE-452B-A55B-A5123E08E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8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4F78-B5B2-455A-8F35-D7DA1DA40A80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D84-B5CE-452B-A55B-A5123E08E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4F78-B5B2-455A-8F35-D7DA1DA40A80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D84-B5CE-452B-A55B-A5123E08E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9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4F78-B5B2-455A-8F35-D7DA1DA40A80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D84-B5CE-452B-A55B-A5123E08E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3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4F78-B5B2-455A-8F35-D7DA1DA40A80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D84-B5CE-452B-A55B-A5123E08E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1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4F78-B5B2-455A-8F35-D7DA1DA40A80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D84-B5CE-452B-A55B-A5123E08E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9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4F78-B5B2-455A-8F35-D7DA1DA40A80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D84-B5CE-452B-A55B-A5123E08E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3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4F78-B5B2-455A-8F35-D7DA1DA40A80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D84-B5CE-452B-A55B-A5123E08E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1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4F78-B5B2-455A-8F35-D7DA1DA40A80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D84-B5CE-452B-A55B-A5123E08E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6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4F78-B5B2-455A-8F35-D7DA1DA40A80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D84-B5CE-452B-A55B-A5123E08E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6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4F78-B5B2-455A-8F35-D7DA1DA40A80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D84-B5CE-452B-A55B-A5123E08E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7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A4F78-B5B2-455A-8F35-D7DA1DA40A80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CBD84-B5CE-452B-A55B-A5123E08E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2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0"/>
            <a:ext cx="29161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chemeClr val="tx2">
                    <a:lumMod val="50000"/>
                  </a:schemeClr>
                </a:solidFill>
              </a:rPr>
              <a:t>Bài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</a:rPr>
              <a:t> 21: THỜI TIẾT</a:t>
            </a:r>
          </a:p>
        </p:txBody>
      </p:sp>
    </p:spTree>
    <p:extLst>
      <p:ext uri="{BB962C8B-B14F-4D97-AF65-F5344CB8AC3E}">
        <p14:creationId xmlns:p14="http://schemas.microsoft.com/office/powerpoint/2010/main" val="3658274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5" y="533400"/>
            <a:ext cx="797861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382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144"/>
            <a:ext cx="9144000" cy="625971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514600" y="2133600"/>
            <a:ext cx="14478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943100" y="1905000"/>
            <a:ext cx="1866900" cy="1523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514600" y="4114800"/>
            <a:ext cx="1447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791200" y="2150918"/>
            <a:ext cx="1066800" cy="2344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334000" y="2666999"/>
            <a:ext cx="1981200" cy="8174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257800" y="4648200"/>
            <a:ext cx="16002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166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Luyện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tập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vận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dụng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err="1"/>
              <a:t>Hoạt</a:t>
            </a:r>
            <a:r>
              <a:rPr lang="en-US" i="1" dirty="0"/>
              <a:t> </a:t>
            </a:r>
            <a:r>
              <a:rPr lang="en-US" i="1" dirty="0" err="1"/>
              <a:t>động</a:t>
            </a:r>
            <a:r>
              <a:rPr lang="en-US" i="1" dirty="0"/>
              <a:t> 2: </a:t>
            </a:r>
            <a:r>
              <a:rPr lang="en-US" i="1" dirty="0" err="1"/>
              <a:t>Thi</a:t>
            </a:r>
            <a:r>
              <a:rPr lang="en-US" i="1" dirty="0"/>
              <a:t> </a:t>
            </a:r>
            <a:r>
              <a:rPr lang="en-US" i="1" dirty="0" err="1"/>
              <a:t>nói</a:t>
            </a:r>
            <a:r>
              <a:rPr lang="en-US" i="1" dirty="0"/>
              <a:t> </a:t>
            </a:r>
            <a:r>
              <a:rPr lang="en-US" i="1" dirty="0" err="1"/>
              <a:t>về</a:t>
            </a:r>
            <a:r>
              <a:rPr lang="en-US" i="1" dirty="0"/>
              <a:t> </a:t>
            </a:r>
            <a:r>
              <a:rPr lang="en-US" i="1" dirty="0" err="1"/>
              <a:t>hiện</a:t>
            </a:r>
            <a:r>
              <a:rPr lang="en-US" i="1" dirty="0"/>
              <a:t> </a:t>
            </a:r>
            <a:r>
              <a:rPr lang="en-US" i="1" dirty="0" err="1"/>
              <a:t>tượng</a:t>
            </a:r>
            <a:r>
              <a:rPr lang="en-US" i="1" dirty="0"/>
              <a:t> </a:t>
            </a:r>
            <a:r>
              <a:rPr lang="en-US" i="1" dirty="0" err="1"/>
              <a:t>thời</a:t>
            </a:r>
            <a:r>
              <a:rPr lang="en-US" i="1" dirty="0"/>
              <a:t> </a:t>
            </a:r>
            <a:r>
              <a:rPr lang="en-US" i="1" dirty="0" err="1"/>
              <a:t>tiết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364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3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4737"/>
            <a:ext cx="5791200" cy="944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500" b="1" i="1" dirty="0" err="1">
                <a:solidFill>
                  <a:schemeClr val="tx2">
                    <a:lumMod val="50000"/>
                  </a:schemeClr>
                </a:solidFill>
              </a:rPr>
              <a:t>Khi</a:t>
            </a:r>
            <a:r>
              <a:rPr lang="en-US" sz="35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2">
                    <a:lumMod val="50000"/>
                  </a:schemeClr>
                </a:solidFill>
              </a:rPr>
              <a:t>trời</a:t>
            </a:r>
            <a:r>
              <a:rPr lang="en-US" sz="35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2">
                    <a:lumMod val="50000"/>
                  </a:schemeClr>
                </a:solidFill>
              </a:rPr>
              <a:t>nắng</a:t>
            </a:r>
            <a:r>
              <a:rPr lang="en-US" sz="35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2">
                    <a:lumMod val="50000"/>
                  </a:schemeClr>
                </a:solidFill>
              </a:rPr>
              <a:t>em</a:t>
            </a:r>
            <a:r>
              <a:rPr lang="en-US" sz="35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2">
                    <a:lumMod val="50000"/>
                  </a:schemeClr>
                </a:solidFill>
              </a:rPr>
              <a:t>thấy</a:t>
            </a:r>
            <a:r>
              <a:rPr lang="en-US" sz="35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2">
                    <a:lumMod val="50000"/>
                  </a:schemeClr>
                </a:solidFill>
              </a:rPr>
              <a:t>thế</a:t>
            </a:r>
            <a:r>
              <a:rPr lang="en-US" sz="35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2">
                    <a:lumMod val="50000"/>
                  </a:schemeClr>
                </a:solidFill>
              </a:rPr>
              <a:t>nào</a:t>
            </a:r>
            <a:r>
              <a:rPr lang="en-US" sz="3500" b="1" i="1" dirty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71128"/>
            <a:ext cx="4963218" cy="4391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3837"/>
            <a:ext cx="1441515" cy="1486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15618" y="3847089"/>
            <a:ext cx="32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- </a:t>
            </a:r>
            <a:r>
              <a:rPr lang="en-US" sz="2500" dirty="0" err="1"/>
              <a:t>Trời</a:t>
            </a:r>
            <a:r>
              <a:rPr lang="en-US" sz="2500" dirty="0"/>
              <a:t> </a:t>
            </a:r>
            <a:r>
              <a:rPr lang="en-US" sz="2500" dirty="0" err="1"/>
              <a:t>xanh</a:t>
            </a:r>
            <a:endParaRPr lang="en-US" sz="2500" dirty="0"/>
          </a:p>
          <a:p>
            <a:r>
              <a:rPr lang="en-US" sz="2500" dirty="0"/>
              <a:t>- </a:t>
            </a:r>
            <a:r>
              <a:rPr lang="en-US" sz="2500" dirty="0" err="1"/>
              <a:t>Mây</a:t>
            </a:r>
            <a:r>
              <a:rPr lang="en-US" sz="2500" dirty="0"/>
              <a:t> </a:t>
            </a:r>
            <a:r>
              <a:rPr lang="en-US" sz="2500" dirty="0" err="1"/>
              <a:t>trắng</a:t>
            </a:r>
            <a:endParaRPr lang="en-US" sz="2500" dirty="0"/>
          </a:p>
          <a:p>
            <a:r>
              <a:rPr lang="en-US" sz="2500" dirty="0"/>
              <a:t>- </a:t>
            </a:r>
            <a:r>
              <a:rPr lang="en-US" sz="2500" dirty="0" err="1"/>
              <a:t>Nắng</a:t>
            </a:r>
            <a:r>
              <a:rPr lang="en-US" sz="2500" dirty="0"/>
              <a:t> </a:t>
            </a:r>
            <a:r>
              <a:rPr lang="en-US" sz="2500" dirty="0" err="1"/>
              <a:t>vàng</a:t>
            </a:r>
            <a:endParaRPr lang="en-US" sz="2500" dirty="0"/>
          </a:p>
          <a:p>
            <a:pPr marL="342900" indent="-342900">
              <a:buFontTx/>
              <a:buChar char="-"/>
            </a:pPr>
            <a:r>
              <a:rPr lang="en-US" sz="2500" dirty="0"/>
              <a:t>…..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53000" y="2895600"/>
            <a:ext cx="57912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i="1" dirty="0" err="1">
                <a:solidFill>
                  <a:srgbClr val="FF0000"/>
                </a:solidFill>
              </a:rPr>
              <a:t>Khi</a:t>
            </a:r>
            <a:r>
              <a:rPr lang="en-US" sz="3000" b="1" i="1" dirty="0">
                <a:solidFill>
                  <a:srgbClr val="FF0000"/>
                </a:solidFill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</a:rPr>
              <a:t>trời</a:t>
            </a:r>
            <a:r>
              <a:rPr lang="en-US" sz="3000" b="1" i="1" dirty="0">
                <a:solidFill>
                  <a:srgbClr val="FF0000"/>
                </a:solidFill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</a:rPr>
              <a:t>nắng</a:t>
            </a:r>
            <a:r>
              <a:rPr lang="en-US" sz="3000" b="1" i="1" dirty="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4320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4737"/>
            <a:ext cx="5791200" cy="944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500" b="1" i="1" dirty="0" err="1">
                <a:solidFill>
                  <a:schemeClr val="tx2">
                    <a:lumMod val="50000"/>
                  </a:schemeClr>
                </a:solidFill>
              </a:rPr>
              <a:t>Khi</a:t>
            </a:r>
            <a:r>
              <a:rPr lang="en-US" sz="35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2">
                    <a:lumMod val="50000"/>
                  </a:schemeClr>
                </a:solidFill>
              </a:rPr>
              <a:t>trời</a:t>
            </a:r>
            <a:r>
              <a:rPr lang="en-US" sz="35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2">
                    <a:lumMod val="50000"/>
                  </a:schemeClr>
                </a:solidFill>
              </a:rPr>
              <a:t>mưa</a:t>
            </a:r>
            <a:r>
              <a:rPr lang="en-US" sz="35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2">
                    <a:lumMod val="50000"/>
                  </a:schemeClr>
                </a:solidFill>
              </a:rPr>
              <a:t>em</a:t>
            </a:r>
            <a:r>
              <a:rPr lang="en-US" sz="35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2">
                    <a:lumMod val="50000"/>
                  </a:schemeClr>
                </a:solidFill>
              </a:rPr>
              <a:t>thấy</a:t>
            </a:r>
            <a:r>
              <a:rPr lang="en-US" sz="35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2">
                    <a:lumMod val="50000"/>
                  </a:schemeClr>
                </a:solidFill>
              </a:rPr>
              <a:t>thế</a:t>
            </a:r>
            <a:r>
              <a:rPr lang="en-US" sz="35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500" b="1" i="1" dirty="0" err="1">
                <a:solidFill>
                  <a:schemeClr val="tx2">
                    <a:lumMod val="50000"/>
                  </a:schemeClr>
                </a:solidFill>
              </a:rPr>
              <a:t>nào</a:t>
            </a:r>
            <a:r>
              <a:rPr lang="en-US" sz="3500" b="1" i="1" dirty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3837"/>
            <a:ext cx="1441515" cy="1486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8200" y="3847089"/>
            <a:ext cx="4495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- </a:t>
            </a:r>
            <a:r>
              <a:rPr lang="en-US" sz="2500" dirty="0" err="1"/>
              <a:t>Bầu</a:t>
            </a:r>
            <a:r>
              <a:rPr lang="en-US" sz="2500" dirty="0"/>
              <a:t> </a:t>
            </a:r>
            <a:r>
              <a:rPr lang="en-US" sz="2500" dirty="0" err="1"/>
              <a:t>trời</a:t>
            </a:r>
            <a:r>
              <a:rPr lang="en-US" sz="2500" dirty="0"/>
              <a:t> </a:t>
            </a:r>
            <a:r>
              <a:rPr lang="en-US" sz="2500" dirty="0" err="1"/>
              <a:t>phủ</a:t>
            </a:r>
            <a:r>
              <a:rPr lang="en-US" sz="2500" dirty="0"/>
              <a:t> </a:t>
            </a:r>
            <a:r>
              <a:rPr lang="en-US" sz="2500" dirty="0" err="1"/>
              <a:t>toàn</a:t>
            </a:r>
            <a:r>
              <a:rPr lang="en-US" sz="2500" dirty="0"/>
              <a:t> </a:t>
            </a:r>
            <a:r>
              <a:rPr lang="en-US" sz="2500" dirty="0" err="1"/>
              <a:t>mây</a:t>
            </a:r>
            <a:r>
              <a:rPr lang="en-US" sz="2500" dirty="0"/>
              <a:t> </a:t>
            </a:r>
            <a:r>
              <a:rPr lang="en-US" sz="2500" dirty="0" err="1"/>
              <a:t>xám</a:t>
            </a:r>
            <a:endParaRPr lang="en-US" sz="2500" dirty="0"/>
          </a:p>
          <a:p>
            <a:r>
              <a:rPr lang="en-US" sz="2500" dirty="0"/>
              <a:t>- </a:t>
            </a:r>
            <a:r>
              <a:rPr lang="en-US" sz="2500" dirty="0" err="1"/>
              <a:t>Không</a:t>
            </a:r>
            <a:r>
              <a:rPr lang="en-US" sz="2500" dirty="0"/>
              <a:t> </a:t>
            </a:r>
            <a:r>
              <a:rPr lang="en-US" sz="2500" dirty="0" err="1"/>
              <a:t>nhìn</a:t>
            </a:r>
            <a:r>
              <a:rPr lang="en-US" sz="2500" dirty="0"/>
              <a:t> </a:t>
            </a:r>
            <a:r>
              <a:rPr lang="en-US" sz="2500" dirty="0" err="1"/>
              <a:t>thấy</a:t>
            </a:r>
            <a:r>
              <a:rPr lang="en-US" sz="2500" dirty="0"/>
              <a:t> </a:t>
            </a:r>
            <a:r>
              <a:rPr lang="en-US" sz="2500" dirty="0" err="1"/>
              <a:t>mặt</a:t>
            </a:r>
            <a:r>
              <a:rPr lang="en-US" sz="2500" dirty="0"/>
              <a:t> </a:t>
            </a:r>
            <a:r>
              <a:rPr lang="en-US" sz="2500" dirty="0" err="1"/>
              <a:t>trời</a:t>
            </a:r>
            <a:endParaRPr lang="en-US" sz="2500" dirty="0"/>
          </a:p>
          <a:p>
            <a:r>
              <a:rPr lang="en-US" sz="2500" dirty="0"/>
              <a:t>- </a:t>
            </a:r>
            <a:r>
              <a:rPr lang="en-US" sz="2500" dirty="0" err="1"/>
              <a:t>Mưa</a:t>
            </a:r>
            <a:r>
              <a:rPr lang="en-US" sz="2500" dirty="0"/>
              <a:t> </a:t>
            </a:r>
            <a:r>
              <a:rPr lang="en-US" sz="2500" dirty="0" err="1"/>
              <a:t>rơi</a:t>
            </a:r>
            <a:endParaRPr lang="en-US" sz="2500" dirty="0"/>
          </a:p>
          <a:p>
            <a:r>
              <a:rPr lang="en-US" sz="2500" dirty="0"/>
              <a:t>- </a:t>
            </a:r>
            <a:r>
              <a:rPr lang="en-US" sz="2500" dirty="0" err="1"/>
              <a:t>Cây</a:t>
            </a:r>
            <a:r>
              <a:rPr lang="en-US" sz="2500" dirty="0"/>
              <a:t> </a:t>
            </a:r>
            <a:r>
              <a:rPr lang="en-US" sz="2500" dirty="0" err="1"/>
              <a:t>cối</a:t>
            </a:r>
            <a:r>
              <a:rPr lang="en-US" sz="2500" dirty="0"/>
              <a:t> </a:t>
            </a:r>
            <a:r>
              <a:rPr lang="en-US" sz="2500" dirty="0" err="1"/>
              <a:t>và</a:t>
            </a:r>
            <a:r>
              <a:rPr lang="en-US" sz="2500" dirty="0"/>
              <a:t> </a:t>
            </a:r>
            <a:r>
              <a:rPr lang="en-US" sz="2500" dirty="0" err="1"/>
              <a:t>mọi</a:t>
            </a:r>
            <a:r>
              <a:rPr lang="en-US" sz="2500" dirty="0"/>
              <a:t> </a:t>
            </a:r>
            <a:r>
              <a:rPr lang="en-US" sz="2500" dirty="0" err="1"/>
              <a:t>vật</a:t>
            </a:r>
            <a:r>
              <a:rPr lang="en-US" sz="2500" dirty="0"/>
              <a:t> ở </a:t>
            </a:r>
            <a:r>
              <a:rPr lang="en-US" sz="2500" dirty="0" err="1"/>
              <a:t>ngoài</a:t>
            </a:r>
            <a:r>
              <a:rPr lang="en-US" sz="2500" dirty="0"/>
              <a:t> </a:t>
            </a:r>
            <a:r>
              <a:rPr lang="en-US" sz="2500" dirty="0" err="1"/>
              <a:t>trời</a:t>
            </a:r>
            <a:r>
              <a:rPr lang="en-US" sz="2500" dirty="0"/>
              <a:t> </a:t>
            </a:r>
            <a:r>
              <a:rPr lang="en-US" sz="2500" dirty="0" err="1"/>
              <a:t>đều</a:t>
            </a:r>
            <a:r>
              <a:rPr lang="en-US" sz="2500" dirty="0"/>
              <a:t> </a:t>
            </a:r>
            <a:r>
              <a:rPr lang="en-US" sz="2500" dirty="0" err="1"/>
              <a:t>ướt</a:t>
            </a:r>
            <a:endParaRPr lang="en-US" sz="2500" dirty="0"/>
          </a:p>
          <a:p>
            <a:pPr marL="342900" indent="-342900">
              <a:buFontTx/>
              <a:buChar char="-"/>
            </a:pPr>
            <a:r>
              <a:rPr lang="en-US" sz="2500" dirty="0"/>
              <a:t>…..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48200" y="2918834"/>
            <a:ext cx="57912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i="1" dirty="0" err="1">
                <a:solidFill>
                  <a:srgbClr val="FF0000"/>
                </a:solidFill>
              </a:rPr>
              <a:t>Khi</a:t>
            </a:r>
            <a:r>
              <a:rPr lang="en-US" sz="3000" b="1" i="1" dirty="0">
                <a:solidFill>
                  <a:srgbClr val="FF0000"/>
                </a:solidFill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</a:rPr>
              <a:t>trời</a:t>
            </a:r>
            <a:r>
              <a:rPr lang="en-US" sz="3000" b="1" i="1" dirty="0">
                <a:solidFill>
                  <a:srgbClr val="FF0000"/>
                </a:solidFill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</a:rPr>
              <a:t>mưa</a:t>
            </a:r>
            <a:r>
              <a:rPr lang="en-US" sz="3000" b="1" i="1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33600"/>
            <a:ext cx="4344007" cy="402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2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2057400"/>
            <a:ext cx="2395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err="1">
                <a:solidFill>
                  <a:schemeClr val="tx2">
                    <a:lumMod val="50000"/>
                  </a:schemeClr>
                </a:solidFill>
              </a:rPr>
              <a:t>Khởi</a:t>
            </a:r>
            <a:r>
              <a:rPr lang="en-US" sz="4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i="1" dirty="0" err="1">
                <a:solidFill>
                  <a:schemeClr val="tx2">
                    <a:lumMod val="50000"/>
                  </a:schemeClr>
                </a:solidFill>
              </a:rPr>
              <a:t>động</a:t>
            </a:r>
            <a:endParaRPr lang="en-US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</a:rPr>
              <a:t>Một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</a:rPr>
              <a:t>số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</a:rPr>
              <a:t>hiện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</a:rPr>
              <a:t>tượng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</a:rPr>
              <a:t>thời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</a:rPr>
              <a:t>tiết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i="1" dirty="0" err="1"/>
              <a:t>Hoạt</a:t>
            </a:r>
            <a:r>
              <a:rPr lang="en-US" sz="3000" i="1" dirty="0"/>
              <a:t> </a:t>
            </a:r>
            <a:r>
              <a:rPr lang="en-US" sz="3000" i="1" dirty="0" err="1"/>
              <a:t>động</a:t>
            </a:r>
            <a:r>
              <a:rPr lang="en-US" sz="3000" i="1" dirty="0"/>
              <a:t> 1: </a:t>
            </a:r>
            <a:r>
              <a:rPr lang="en-US" sz="3000" i="1" dirty="0" err="1"/>
              <a:t>Quan</a:t>
            </a:r>
            <a:r>
              <a:rPr lang="en-US" sz="3000" i="1" dirty="0"/>
              <a:t> </a:t>
            </a:r>
            <a:r>
              <a:rPr lang="en-US" sz="3000" i="1" dirty="0" err="1"/>
              <a:t>sát</a:t>
            </a:r>
            <a:r>
              <a:rPr lang="en-US" sz="3000" i="1" dirty="0"/>
              <a:t> </a:t>
            </a:r>
            <a:r>
              <a:rPr lang="en-US" sz="3000" i="1" dirty="0" err="1"/>
              <a:t>và</a:t>
            </a:r>
            <a:r>
              <a:rPr lang="en-US" sz="3000" i="1" dirty="0"/>
              <a:t> </a:t>
            </a:r>
            <a:r>
              <a:rPr lang="en-US" sz="3000" i="1" dirty="0" err="1"/>
              <a:t>nhận</a:t>
            </a:r>
            <a:r>
              <a:rPr lang="en-US" sz="3000" i="1" dirty="0"/>
              <a:t> </a:t>
            </a:r>
            <a:r>
              <a:rPr lang="en-US" sz="3000" i="1" dirty="0" err="1"/>
              <a:t>xét</a:t>
            </a:r>
            <a:r>
              <a:rPr lang="en-US" sz="3000" i="1" dirty="0"/>
              <a:t> </a:t>
            </a:r>
            <a:r>
              <a:rPr lang="en-US" sz="3000" i="1" dirty="0" err="1"/>
              <a:t>về</a:t>
            </a:r>
            <a:r>
              <a:rPr lang="en-US" sz="3000" i="1" dirty="0"/>
              <a:t> </a:t>
            </a:r>
            <a:r>
              <a:rPr lang="en-US" sz="3000" i="1" dirty="0" err="1"/>
              <a:t>hiện</a:t>
            </a:r>
            <a:r>
              <a:rPr lang="en-US" sz="3000" i="1" dirty="0"/>
              <a:t> </a:t>
            </a:r>
            <a:r>
              <a:rPr lang="en-US" sz="3000" i="1" dirty="0" err="1"/>
              <a:t>tượng</a:t>
            </a:r>
            <a:r>
              <a:rPr lang="en-US" sz="3000" i="1" dirty="0"/>
              <a:t> </a:t>
            </a:r>
            <a:r>
              <a:rPr lang="en-US" sz="3000" i="1" dirty="0" err="1"/>
              <a:t>thời</a:t>
            </a:r>
            <a:r>
              <a:rPr lang="en-US" sz="3000" i="1" dirty="0"/>
              <a:t> </a:t>
            </a:r>
            <a:r>
              <a:rPr lang="en-US" sz="3000" i="1" dirty="0" err="1"/>
              <a:t>tiêt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213973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3194"/>
            <a:ext cx="6248400" cy="663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7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8310513" cy="584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5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1450"/>
            <a:ext cx="8064628" cy="566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4909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8036"/>
            <a:ext cx="8369633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6674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69729"/>
            <a:ext cx="7901722" cy="550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9258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62184"/>
            <a:ext cx="8225095" cy="583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1567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105</Words>
  <Application>Microsoft Office PowerPoint</Application>
  <PresentationFormat>Trình chiếu Trên màn hình (4:3)</PresentationFormat>
  <Paragraphs>19</Paragraphs>
  <Slides>14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Bản trình bày PowerPoint</vt:lpstr>
      <vt:lpstr>Bản trình bày PowerPoint</vt:lpstr>
      <vt:lpstr>Một số hiện tượng thời tiết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Luyện tập, vận dụng</vt:lpstr>
      <vt:lpstr>Khi trời nắng em thấy thế nào?</vt:lpstr>
      <vt:lpstr>Khi trời mưa em thấy thế nào?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huyen</dc:creator>
  <cp:lastModifiedBy>Trang Dao Phuong</cp:lastModifiedBy>
  <cp:revision>7</cp:revision>
  <dcterms:created xsi:type="dcterms:W3CDTF">2020-08-18T12:44:52Z</dcterms:created>
  <dcterms:modified xsi:type="dcterms:W3CDTF">2022-03-08T09:49:57Z</dcterms:modified>
</cp:coreProperties>
</file>