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9" r:id="rId4"/>
    <p:sldId id="263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624C0-133D-48FF-BCAA-427C51FA5B7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7F3F1-6B71-42DA-8F56-83B6549E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4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7F3F1-6B71-42DA-8F56-83B6549EA9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8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9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8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3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0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8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7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6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5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2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7B831-534E-4B76-92E5-F559481C4FF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E594A-9695-454B-B742-2DC749469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8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7557" y="27709"/>
            <a:ext cx="8229600" cy="810491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Tự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nhiên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xã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hội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47557" y="838200"/>
            <a:ext cx="8229600" cy="192332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rgbClr val="FF0000"/>
                </a:solidFill>
              </a:rPr>
              <a:t>Bài</a:t>
            </a:r>
            <a:r>
              <a:rPr lang="en-US" b="1" i="1" dirty="0" smtClean="0">
                <a:solidFill>
                  <a:srgbClr val="FF0000"/>
                </a:solidFill>
              </a:rPr>
              <a:t> 20: </a:t>
            </a:r>
            <a:r>
              <a:rPr lang="en-US" b="1" i="1" dirty="0" err="1" smtClean="0">
                <a:solidFill>
                  <a:srgbClr val="FF0000"/>
                </a:solidFill>
              </a:rPr>
              <a:t>Bầu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trời</a:t>
            </a:r>
            <a:r>
              <a:rPr lang="en-US" b="1" i="1" dirty="0" smtClean="0">
                <a:solidFill>
                  <a:srgbClr val="FF0000"/>
                </a:solidFill>
              </a:rPr>
              <a:t> ban </a:t>
            </a:r>
            <a:r>
              <a:rPr lang="en-US" b="1" i="1" dirty="0" err="1" smtClean="0">
                <a:solidFill>
                  <a:srgbClr val="FF0000"/>
                </a:solidFill>
              </a:rPr>
              <a:t>ngày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và</a:t>
            </a:r>
            <a:r>
              <a:rPr lang="en-US" b="1" i="1" dirty="0" smtClean="0">
                <a:solidFill>
                  <a:srgbClr val="FF0000"/>
                </a:solidFill>
              </a:rPr>
              <a:t> ban </a:t>
            </a:r>
            <a:r>
              <a:rPr lang="en-US" b="1" i="1" dirty="0" err="1" smtClean="0">
                <a:solidFill>
                  <a:srgbClr val="FF0000"/>
                </a:solidFill>
              </a:rPr>
              <a:t>đêm</a:t>
            </a:r>
            <a:r>
              <a:rPr lang="en-US" b="1" i="1" dirty="0" smtClean="0">
                <a:solidFill>
                  <a:srgbClr val="FF0000"/>
                </a:solidFill>
              </a:rPr>
              <a:t>(</a:t>
            </a:r>
            <a:r>
              <a:rPr lang="en-US" b="1" i="1" dirty="0" err="1" smtClean="0">
                <a:solidFill>
                  <a:srgbClr val="FF0000"/>
                </a:solidFill>
              </a:rPr>
              <a:t>tiết</a:t>
            </a:r>
            <a:r>
              <a:rPr lang="en-US" b="1" i="1" dirty="0" smtClean="0">
                <a:solidFill>
                  <a:srgbClr val="FF0000"/>
                </a:solidFill>
              </a:rPr>
              <a:t> 2)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1524000"/>
            <a:ext cx="913707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Thực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hành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quan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sát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Hoạt</a:t>
            </a:r>
            <a:r>
              <a:rPr lang="en-US" i="1" dirty="0" smtClean="0"/>
              <a:t> </a:t>
            </a:r>
            <a:r>
              <a:rPr lang="en-US" i="1" dirty="0" err="1" smtClean="0"/>
              <a:t>động</a:t>
            </a:r>
            <a:r>
              <a:rPr lang="en-US" i="1" dirty="0" smtClean="0"/>
              <a:t> 5: </a:t>
            </a:r>
            <a:r>
              <a:rPr lang="en-US" i="1" dirty="0" err="1" smtClean="0"/>
              <a:t>Thực</a:t>
            </a:r>
            <a:r>
              <a:rPr lang="en-US" i="1" dirty="0" smtClean="0"/>
              <a:t> </a:t>
            </a:r>
            <a:r>
              <a:rPr lang="en-US" i="1" dirty="0" err="1" smtClean="0"/>
              <a:t>hành</a:t>
            </a:r>
            <a:r>
              <a:rPr lang="en-US" i="1" dirty="0" smtClean="0"/>
              <a:t> </a:t>
            </a:r>
            <a:r>
              <a:rPr lang="en-US" i="1" dirty="0" err="1" smtClean="0"/>
              <a:t>quan</a:t>
            </a:r>
            <a:r>
              <a:rPr lang="en-US" i="1" dirty="0" smtClean="0"/>
              <a:t> </a:t>
            </a:r>
            <a:r>
              <a:rPr lang="en-US" i="1" dirty="0" err="1" smtClean="0"/>
              <a:t>sát</a:t>
            </a:r>
            <a:r>
              <a:rPr lang="en-US" i="1" dirty="0" smtClean="0"/>
              <a:t> </a:t>
            </a:r>
            <a:r>
              <a:rPr lang="en-US" i="1" dirty="0" err="1" smtClean="0"/>
              <a:t>bầu</a:t>
            </a:r>
            <a:r>
              <a:rPr lang="en-US" i="1" dirty="0" smtClean="0"/>
              <a:t> </a:t>
            </a:r>
            <a:r>
              <a:rPr lang="en-US" i="1" dirty="0" err="1" smtClean="0"/>
              <a:t>trời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2209800"/>
            <a:ext cx="913707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01ba2dc-0e34-49c0-a1fe-c0a0a553da3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08306" cy="5135563"/>
          </a:xfrm>
        </p:spPr>
      </p:pic>
    </p:spTree>
    <p:extLst>
      <p:ext uri="{BB962C8B-B14F-4D97-AF65-F5344CB8AC3E}">
        <p14:creationId xmlns:p14="http://schemas.microsoft.com/office/powerpoint/2010/main" val="3227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6618" y="330368"/>
            <a:ext cx="6788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err="1" smtClean="0"/>
              <a:t>Khi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quan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sát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bầu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trời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để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tránh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hại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mắt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các</a:t>
            </a:r>
            <a:r>
              <a:rPr lang="en-US" sz="3000" i="1" dirty="0" smtClean="0"/>
              <a:t> </a:t>
            </a:r>
          </a:p>
          <a:p>
            <a:r>
              <a:rPr lang="en-US" sz="3000" i="1" dirty="0" err="1" smtClean="0"/>
              <a:t>bạn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cần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lưu</a:t>
            </a:r>
            <a:r>
              <a:rPr lang="en-US" sz="3000" i="1" dirty="0" smtClean="0"/>
              <a:t> ý </a:t>
            </a:r>
            <a:r>
              <a:rPr lang="en-US" sz="3000" i="1" dirty="0" err="1" smtClean="0"/>
              <a:t>điều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gì</a:t>
            </a:r>
            <a:r>
              <a:rPr lang="en-US" sz="3000" i="1" dirty="0" smtClean="0"/>
              <a:t>?</a:t>
            </a:r>
            <a:endParaRPr lang="en-US" sz="3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152399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6" y="1752600"/>
            <a:ext cx="8029826" cy="136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9" y="3429000"/>
            <a:ext cx="79818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Thực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hành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quan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sát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Hoạt</a:t>
            </a:r>
            <a:r>
              <a:rPr lang="en-US" i="1" dirty="0" smtClean="0"/>
              <a:t> </a:t>
            </a:r>
            <a:r>
              <a:rPr lang="en-US" i="1" dirty="0" err="1" smtClean="0"/>
              <a:t>động</a:t>
            </a:r>
            <a:r>
              <a:rPr lang="en-US" i="1" dirty="0" smtClean="0"/>
              <a:t> 6: </a:t>
            </a:r>
            <a:r>
              <a:rPr lang="en-US" i="1" dirty="0" err="1" smtClean="0"/>
              <a:t>Vẽ</a:t>
            </a:r>
            <a:r>
              <a:rPr lang="en-US" i="1" dirty="0" smtClean="0"/>
              <a:t> </a:t>
            </a:r>
            <a:r>
              <a:rPr lang="en-US" i="1" dirty="0" err="1" smtClean="0"/>
              <a:t>bức</a:t>
            </a:r>
            <a:r>
              <a:rPr lang="en-US" i="1" dirty="0" smtClean="0"/>
              <a:t> </a:t>
            </a:r>
            <a:r>
              <a:rPr lang="en-US" i="1" dirty="0" err="1" smtClean="0"/>
              <a:t>tranh</a:t>
            </a:r>
            <a:r>
              <a:rPr lang="en-US" i="1" dirty="0" smtClean="0"/>
              <a:t> </a:t>
            </a:r>
            <a:r>
              <a:rPr lang="en-US" i="1" dirty="0" err="1" smtClean="0"/>
              <a:t>về</a:t>
            </a:r>
            <a:r>
              <a:rPr lang="en-US" i="1" dirty="0" smtClean="0"/>
              <a:t> </a:t>
            </a:r>
            <a:r>
              <a:rPr lang="en-US" i="1" dirty="0" err="1" smtClean="0"/>
              <a:t>bầu</a:t>
            </a:r>
            <a:r>
              <a:rPr lang="en-US" i="1" dirty="0" smtClean="0"/>
              <a:t> </a:t>
            </a:r>
            <a:r>
              <a:rPr lang="en-US" i="1" dirty="0" err="1" smtClean="0"/>
              <a:t>trời</a:t>
            </a:r>
            <a:r>
              <a:rPr lang="en-US" i="1" dirty="0" smtClean="0"/>
              <a:t> </a:t>
            </a:r>
            <a:r>
              <a:rPr lang="en-US" i="1" dirty="0" err="1" smtClean="0"/>
              <a:t>mà</a:t>
            </a:r>
            <a:r>
              <a:rPr lang="en-US" i="1" dirty="0" smtClean="0"/>
              <a:t> </a:t>
            </a:r>
            <a:r>
              <a:rPr lang="en-US" i="1" dirty="0" err="1" smtClean="0"/>
              <a:t>em</a:t>
            </a:r>
            <a:r>
              <a:rPr lang="en-US" i="1" dirty="0" smtClean="0"/>
              <a:t> </a:t>
            </a:r>
            <a:r>
              <a:rPr lang="en-US" i="1" dirty="0" err="1" smtClean="0"/>
              <a:t>thích</a:t>
            </a:r>
            <a:r>
              <a:rPr lang="en-US" i="1" dirty="0" smtClean="0"/>
              <a:t>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giới</a:t>
            </a:r>
            <a:r>
              <a:rPr lang="en-US" i="1" dirty="0" smtClean="0"/>
              <a:t> </a:t>
            </a:r>
            <a:r>
              <a:rPr lang="en-US" i="1" dirty="0" err="1" smtClean="0"/>
              <a:t>thiệu</a:t>
            </a:r>
            <a:r>
              <a:rPr lang="en-US" i="1" dirty="0" smtClean="0"/>
              <a:t> </a:t>
            </a:r>
            <a:r>
              <a:rPr lang="en-US" i="1" dirty="0" err="1" smtClean="0"/>
              <a:t>với</a:t>
            </a:r>
            <a:r>
              <a:rPr lang="en-US" i="1" dirty="0" smtClean="0"/>
              <a:t> </a:t>
            </a:r>
            <a:r>
              <a:rPr lang="en-US" i="1" dirty="0" err="1" smtClean="0"/>
              <a:t>các</a:t>
            </a:r>
            <a:r>
              <a:rPr lang="en-US" i="1" dirty="0" smtClean="0"/>
              <a:t> </a:t>
            </a:r>
            <a:r>
              <a:rPr lang="en-US" i="1" dirty="0" err="1" smtClean="0"/>
              <a:t>bạn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Đánh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giá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Điều</a:t>
            </a:r>
            <a:r>
              <a:rPr lang="en-US" i="1" dirty="0" smtClean="0"/>
              <a:t> </a:t>
            </a:r>
            <a:r>
              <a:rPr lang="en-US" i="1" dirty="0" err="1" smtClean="0"/>
              <a:t>em</a:t>
            </a:r>
            <a:r>
              <a:rPr lang="en-US" i="1" dirty="0" smtClean="0"/>
              <a:t> </a:t>
            </a:r>
            <a:r>
              <a:rPr lang="en-US" i="1" dirty="0" err="1" smtClean="0"/>
              <a:t>học</a:t>
            </a:r>
            <a:r>
              <a:rPr lang="en-US" i="1" dirty="0" smtClean="0"/>
              <a:t> </a:t>
            </a:r>
            <a:r>
              <a:rPr lang="en-US" i="1" dirty="0" err="1" smtClean="0"/>
              <a:t>được</a:t>
            </a:r>
            <a:r>
              <a:rPr lang="en-US" i="1" dirty="0" smtClean="0"/>
              <a:t> </a:t>
            </a:r>
            <a:r>
              <a:rPr lang="en-US" i="1" dirty="0" err="1" smtClean="0"/>
              <a:t>về</a:t>
            </a:r>
            <a:r>
              <a:rPr lang="en-US" i="1" dirty="0" smtClean="0"/>
              <a:t> </a:t>
            </a:r>
            <a:r>
              <a:rPr lang="en-US" i="1" dirty="0" err="1" smtClean="0"/>
              <a:t>bầu</a:t>
            </a:r>
            <a:r>
              <a:rPr lang="en-US" i="1" dirty="0" smtClean="0"/>
              <a:t> </a:t>
            </a:r>
            <a:r>
              <a:rPr lang="en-US" i="1" dirty="0" err="1" smtClean="0"/>
              <a:t>trời</a:t>
            </a:r>
            <a:r>
              <a:rPr lang="en-US" i="1" dirty="0" smtClean="0"/>
              <a:t> ban </a:t>
            </a:r>
            <a:r>
              <a:rPr lang="en-US" i="1" dirty="0" err="1" smtClean="0"/>
              <a:t>ngày</a:t>
            </a:r>
            <a:r>
              <a:rPr lang="en-US" i="1" dirty="0" smtClean="0"/>
              <a:t> </a:t>
            </a:r>
            <a:r>
              <a:rPr lang="en-US" i="1" dirty="0" err="1" smtClean="0"/>
              <a:t>và</a:t>
            </a:r>
            <a:r>
              <a:rPr lang="en-US" i="1" dirty="0" smtClean="0"/>
              <a:t> ban </a:t>
            </a:r>
            <a:r>
              <a:rPr lang="en-US" i="1" dirty="0" err="1" smtClean="0"/>
              <a:t>đêm</a:t>
            </a:r>
            <a:r>
              <a:rPr lang="en-US" i="1" dirty="0" smtClean="0"/>
              <a:t>, </a:t>
            </a:r>
            <a:r>
              <a:rPr lang="en-US" i="1" dirty="0" err="1" smtClean="0"/>
              <a:t>em</a:t>
            </a:r>
            <a:r>
              <a:rPr lang="en-US" i="1" dirty="0" smtClean="0"/>
              <a:t> </a:t>
            </a:r>
            <a:r>
              <a:rPr lang="en-US" i="1" dirty="0" err="1" smtClean="0"/>
              <a:t>thích</a:t>
            </a:r>
            <a:r>
              <a:rPr lang="en-US" i="1" dirty="0" smtClean="0"/>
              <a:t> </a:t>
            </a:r>
            <a:r>
              <a:rPr lang="en-US" i="1" dirty="0" err="1" smtClean="0"/>
              <a:t>điều</a:t>
            </a:r>
            <a:r>
              <a:rPr lang="en-US" i="1" dirty="0" smtClean="0"/>
              <a:t> </a:t>
            </a:r>
            <a:r>
              <a:rPr lang="en-US" i="1" dirty="0" err="1" smtClean="0"/>
              <a:t>gì</a:t>
            </a:r>
            <a:r>
              <a:rPr lang="en-US" i="1" dirty="0" smtClean="0"/>
              <a:t> </a:t>
            </a:r>
            <a:r>
              <a:rPr lang="en-US" i="1" dirty="0" err="1" smtClean="0"/>
              <a:t>nhất</a:t>
            </a:r>
            <a:r>
              <a:rPr lang="en-US" i="1" dirty="0" smtClean="0"/>
              <a:t>?</a:t>
            </a:r>
          </a:p>
          <a:p>
            <a:pPr marL="0" indent="0">
              <a:buNone/>
            </a:pPr>
            <a:r>
              <a:rPr lang="en-US" i="1" dirty="0" err="1" smtClean="0"/>
              <a:t>Em</a:t>
            </a:r>
            <a:r>
              <a:rPr lang="en-US" i="1" dirty="0" smtClean="0"/>
              <a:t> </a:t>
            </a:r>
            <a:r>
              <a:rPr lang="en-US" i="1" dirty="0" err="1" smtClean="0"/>
              <a:t>muốn</a:t>
            </a:r>
            <a:r>
              <a:rPr lang="en-US" i="1" dirty="0" smtClean="0"/>
              <a:t> </a:t>
            </a:r>
            <a:r>
              <a:rPr lang="en-US" i="1" dirty="0" err="1" smtClean="0"/>
              <a:t>quan</a:t>
            </a:r>
            <a:r>
              <a:rPr lang="en-US" i="1" dirty="0" smtClean="0"/>
              <a:t> </a:t>
            </a:r>
            <a:r>
              <a:rPr lang="en-US" i="1" dirty="0" err="1" smtClean="0"/>
              <a:t>sát</a:t>
            </a:r>
            <a:r>
              <a:rPr lang="en-US" i="1" dirty="0" smtClean="0"/>
              <a:t>, </a:t>
            </a:r>
            <a:r>
              <a:rPr lang="en-US" i="1" dirty="0" err="1" smtClean="0"/>
              <a:t>tìm</a:t>
            </a:r>
            <a:r>
              <a:rPr lang="en-US" i="1" dirty="0" smtClean="0"/>
              <a:t> </a:t>
            </a:r>
            <a:r>
              <a:rPr lang="en-US" i="1" dirty="0" err="1" smtClean="0"/>
              <a:t>hiểu</a:t>
            </a:r>
            <a:r>
              <a:rPr lang="en-US" i="1" dirty="0" smtClean="0"/>
              <a:t> </a:t>
            </a:r>
            <a:r>
              <a:rPr lang="en-US" i="1" dirty="0" err="1" smtClean="0"/>
              <a:t>thêm</a:t>
            </a:r>
            <a:r>
              <a:rPr lang="en-US" i="1" dirty="0" smtClean="0"/>
              <a:t> </a:t>
            </a:r>
            <a:r>
              <a:rPr lang="en-US" i="1" dirty="0" err="1" smtClean="0"/>
              <a:t>gì</a:t>
            </a:r>
            <a:r>
              <a:rPr lang="en-US" i="1" dirty="0" smtClean="0"/>
              <a:t> </a:t>
            </a:r>
            <a:r>
              <a:rPr lang="en-US" i="1" dirty="0" err="1" smtClean="0"/>
              <a:t>về</a:t>
            </a:r>
            <a:r>
              <a:rPr lang="en-US" i="1" dirty="0" smtClean="0"/>
              <a:t> </a:t>
            </a:r>
            <a:r>
              <a:rPr lang="en-US" i="1" dirty="0" err="1" smtClean="0"/>
              <a:t>bầu</a:t>
            </a:r>
            <a:r>
              <a:rPr lang="en-US" i="1" dirty="0" smtClean="0"/>
              <a:t> </a:t>
            </a:r>
            <a:r>
              <a:rPr lang="en-US" i="1" dirty="0" err="1" smtClean="0"/>
              <a:t>trời</a:t>
            </a:r>
            <a:r>
              <a:rPr lang="en-US" i="1" dirty="0" smtClean="0"/>
              <a:t> ban </a:t>
            </a:r>
            <a:r>
              <a:rPr lang="en-US" i="1" dirty="0" err="1" smtClean="0"/>
              <a:t>ngày</a:t>
            </a:r>
            <a:r>
              <a:rPr lang="en-US" i="1" dirty="0" smtClean="0"/>
              <a:t>, ban </a:t>
            </a:r>
            <a:r>
              <a:rPr lang="en-US" i="1" dirty="0" err="1" smtClean="0"/>
              <a:t>đêm</a:t>
            </a:r>
            <a:r>
              <a:rPr lang="en-US" i="1" dirty="0" smtClean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0566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115</Words>
  <Application>Microsoft Office PowerPoint</Application>
  <PresentationFormat>On-screen Show (4:3)</PresentationFormat>
  <Paragraphs>12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Tự nhiên và xã hội</vt:lpstr>
      <vt:lpstr>Thực hành quan sát bầu trời</vt:lpstr>
      <vt:lpstr>PowerPoint Presentation</vt:lpstr>
      <vt:lpstr>PowerPoint Presentation</vt:lpstr>
      <vt:lpstr>Thực hành quan sát bầu trời</vt:lpstr>
      <vt:lpstr>Đánh giá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huyen</dc:creator>
  <cp:lastModifiedBy>thu huyen</cp:lastModifiedBy>
  <cp:revision>6</cp:revision>
  <dcterms:created xsi:type="dcterms:W3CDTF">2020-08-17T15:31:26Z</dcterms:created>
  <dcterms:modified xsi:type="dcterms:W3CDTF">2020-08-18T12:43:51Z</dcterms:modified>
</cp:coreProperties>
</file>