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76" r:id="rId5"/>
    <p:sldId id="277" r:id="rId6"/>
    <p:sldId id="278" r:id="rId7"/>
    <p:sldId id="285" r:id="rId8"/>
    <p:sldId id="280" r:id="rId9"/>
    <p:sldId id="281" r:id="rId10"/>
    <p:sldId id="282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3870126"/>
            <a:ext cx="6477000" cy="168967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CÔ VỀ DỰ </a:t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965" y="3810000"/>
            <a:ext cx="6591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MÔN ĐẠO ĐỨC </a:t>
            </a:r>
          </a:p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0BA6-C3FD-4033-9832-27E24931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F985BA-E411-458E-BFAB-2832DAC7B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796823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2F1CD7-CD52-4C1D-AB51-142AEA29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3697"/>
            <a:ext cx="2932300" cy="997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571D4-EEE8-452A-868E-45E28B8D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3" y="1905000"/>
            <a:ext cx="78761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9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8B0C0B-A300-43F6-8CCD-A2CEC4136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162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352800"/>
            <a:ext cx="8504903" cy="3505200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56268"/>
              <a:ext cx="8200103" cy="16251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9139A6-D306-4BAA-8B2C-32AEA020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81401"/>
            <a:ext cx="546735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A602CF-7237-43B7-BBFA-62F224462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5257800"/>
            <a:ext cx="3962400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599072" y="-6371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76646" y="248260"/>
            <a:ext cx="2514601" cy="605189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9755" y="56819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TAY THƠM-TAY NGOAN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B5D3B90-A24F-406B-B216-4E9D1E91E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32" y="1361794"/>
            <a:ext cx="5801535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CE41-20D4-4784-9196-C90FE52C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AD25ED-FD60-4BFE-A26D-7F0BB7B80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1933575" cy="10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9B00F-9ECC-440D-A572-04C2BF219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06" y="1524000"/>
            <a:ext cx="7426767" cy="4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26E0E-F2F9-4143-9839-7B01FD51A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F9A046-4D3C-4260-AB7A-C26B2730E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196215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29A4F-BC1D-4B1A-B837-30BE11BF3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676400"/>
            <a:ext cx="79248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A37993-88D5-4002-AEC7-D5611424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124200"/>
            <a:ext cx="2476500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663D8-22D5-494E-9469-264711CD1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215" y="3162300"/>
            <a:ext cx="259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1596-E817-4585-8896-E0BCD7BF9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B12E0B-EBEA-4810-9BFA-58CE89B42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76401"/>
            <a:ext cx="350520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4AB22-E2BA-40CC-A68F-39D4ED4DE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276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9C788-7205-4C2C-B041-91F49D88B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9" y="228600"/>
            <a:ext cx="4611858" cy="105510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9B2E0B0-0FDF-47BB-9450-8049EC136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570" y="1600200"/>
            <a:ext cx="7965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EEAC-56F3-416B-BABA-4AF99A84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56D71F-4090-4F9E-9E57-7F857BCBA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57" y="457200"/>
            <a:ext cx="2028825" cy="83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43EF2-B0BD-445B-A897-D38DD6805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8077200" cy="79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83A7B-0C39-4999-907B-5AF3083DE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23" y="2286000"/>
            <a:ext cx="7981877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59613-848C-4087-977E-6145E2753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06" y="3201245"/>
            <a:ext cx="7772694" cy="30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35D6-4EED-4547-BF25-028E80F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F1EA00-F23B-45F3-8C3D-4AE71F7FE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09600"/>
            <a:ext cx="67818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46</Words>
  <Application>Microsoft Office PowerPoint</Application>
  <PresentationFormat>Trình chiếu Trên màn hình (4:3)</PresentationFormat>
  <Paragraphs>8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Times New Roman</vt:lpstr>
      <vt:lpstr>Office Theme</vt:lpstr>
      <vt:lpstr>NHIỆT LIỆT CHÀO MỪNG  QUÝ THẦY CÔ VỀ DỰ  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Trang Dao Phuong</cp:lastModifiedBy>
  <cp:revision>36</cp:revision>
  <dcterms:created xsi:type="dcterms:W3CDTF">2006-08-16T00:00:00Z</dcterms:created>
  <dcterms:modified xsi:type="dcterms:W3CDTF">2022-03-21T04:01:16Z</dcterms:modified>
</cp:coreProperties>
</file>