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0" r:id="rId2"/>
    <p:sldId id="263" r:id="rId3"/>
    <p:sldId id="258" r:id="rId4"/>
    <p:sldId id="259" r:id="rId5"/>
    <p:sldId id="261" r:id="rId6"/>
    <p:sldId id="264" r:id="rId7"/>
    <p:sldId id="256" r:id="rId8"/>
    <p:sldId id="257" r:id="rId9"/>
    <p:sldId id="265" r:id="rId10"/>
    <p:sldId id="266" r:id="rId11"/>
    <p:sldId id="27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4E99F-FB5B-4ECD-AB68-6F9E22191A8B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06F0E-31B8-4D92-8ECA-F7542C215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45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06F0E-31B8-4D92-8ECA-F7542C2156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16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06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0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69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80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21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27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51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29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77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95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85625-2830-42C7-83BA-BFC06D850072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73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85625-2830-42C7-83BA-BFC06D850072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6E172-2FB0-46B6-808F-01C5E50ABB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53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thiết kế giáo án điện tử Powerpoint (P2) | Hình nền, Thiết kế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76200" y="304800"/>
            <a:ext cx="92202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4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Chào mừng thầy cô đã về dự giờ với lớp trong tiết học ngày hôm nay</a:t>
            </a:r>
            <a:endParaRPr lang="en-US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3009" y="1981200"/>
            <a:ext cx="3342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latin typeface="+mj-lt"/>
              </a:rPr>
              <a:t>Môn: Đạo đức</a:t>
            </a:r>
            <a:endParaRPr lang="en-US" sz="4000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2858869"/>
            <a:ext cx="54458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+mj-lt"/>
              </a:rPr>
              <a:t>Bài 11: Trả lại của rơi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891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9" t="16071" r="28271" b="14485"/>
          <a:stretch/>
        </p:blipFill>
        <p:spPr bwMode="auto">
          <a:xfrm>
            <a:off x="76200" y="1066800"/>
            <a:ext cx="89154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7620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c) Nêu những người phù hợp có thể giúp em trả lại của rơi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9" t="26561" r="60536" b="32865"/>
          <a:stretch/>
        </p:blipFill>
        <p:spPr bwMode="auto">
          <a:xfrm>
            <a:off x="315686" y="1276529"/>
            <a:ext cx="2656114" cy="245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0" t="17708" r="38510" b="42709"/>
          <a:stretch/>
        </p:blipFill>
        <p:spPr bwMode="auto">
          <a:xfrm>
            <a:off x="6286500" y="4148952"/>
            <a:ext cx="2325914" cy="240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8" t="25496" r="17929" b="35020"/>
          <a:stretch/>
        </p:blipFill>
        <p:spPr bwMode="auto">
          <a:xfrm>
            <a:off x="315686" y="3969657"/>
            <a:ext cx="2692400" cy="258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0" t="44300" r="28271" b="32973"/>
          <a:stretch/>
        </p:blipFill>
        <p:spPr bwMode="auto">
          <a:xfrm>
            <a:off x="3678465" y="4262545"/>
            <a:ext cx="2112735" cy="229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1" t="65186" r="51440" b="14101"/>
          <a:stretch/>
        </p:blipFill>
        <p:spPr bwMode="auto">
          <a:xfrm>
            <a:off x="6135914" y="1415143"/>
            <a:ext cx="2627086" cy="216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0" t="45375" r="60950" b="29859"/>
          <a:stretch/>
        </p:blipFill>
        <p:spPr bwMode="auto">
          <a:xfrm>
            <a:off x="3332843" y="1219200"/>
            <a:ext cx="2458357" cy="255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42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op 60 Hình nền powerpoint kết thúc đẹp nhất cuối slide | Hình ảnh, Hình, Hình 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77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66 Hình nền tuyệt đẹp soạn giáo án mầm non.ppt 66 hinh nen tuyet dep soan  giao an mam non 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20782"/>
            <a:ext cx="9220200" cy="68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02922" y="1988403"/>
            <a:ext cx="38619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j-lt"/>
              </a:rPr>
              <a:t>KHỞI ĐỘNG</a:t>
            </a:r>
            <a:endParaRPr lang="en-US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659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8" t="28676" r="40765" b="26949"/>
          <a:stretch/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152400"/>
            <a:ext cx="61398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vi-VN" sz="3200" b="1" dirty="0">
                <a:latin typeface="+mj-lt"/>
              </a:rPr>
              <a:t>Cùng hát bài hát </a:t>
            </a:r>
            <a:r>
              <a:rPr lang="vi-VN" sz="3200" b="1" i="1" dirty="0">
                <a:solidFill>
                  <a:srgbClr val="FF0000"/>
                </a:solidFill>
                <a:latin typeface="+mj-lt"/>
              </a:rPr>
              <a:t>Bà còng đi chợ</a:t>
            </a:r>
          </a:p>
          <a:p>
            <a:r>
              <a:rPr lang="vi-VN" sz="3200" i="1" dirty="0">
                <a:latin typeface="+mj-lt"/>
              </a:rPr>
              <a:t>    Nhạc và lời: Phạm Tuyên</a:t>
            </a:r>
            <a:endParaRPr lang="en-US" sz="3200" dirty="0">
              <a:latin typeface="+mj-lt"/>
            </a:endParaRPr>
          </a:p>
        </p:txBody>
      </p:sp>
      <p:pic>
        <p:nvPicPr>
          <p:cNvPr id="3" name="BaCongDiCho-BaoNgu-27657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6583" y="245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7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253425"/>
            <a:ext cx="3200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atin typeface="+mj-lt"/>
              </a:rPr>
              <a:t>b) Trả lời câu hỏi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838200"/>
            <a:ext cx="6519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+mj-lt"/>
              </a:rPr>
              <a:t>- Tôm, Tép trong bài hát đã làm gì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9138" y="2362200"/>
            <a:ext cx="8272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  <a:latin typeface="+mj-lt"/>
              </a:rPr>
              <a:t>- Việc làm của hai bạn có đáng khen không? Vì sao?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8" t="28676" r="40765" b="26949"/>
          <a:stretch/>
        </p:blipFill>
        <p:spPr bwMode="auto">
          <a:xfrm>
            <a:off x="5335485" y="4495800"/>
            <a:ext cx="383059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27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420469"/>
            <a:ext cx="403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latin typeface="+mj-lt"/>
              </a:rPr>
              <a:t>c) Chia sẻ cùng bạn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1" y="1167825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- Em hoặc người thân của em đã bao giờ bị mất tiền hoặc mất đồ chưa?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2533471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- Khi bị mất tiền hoặc mất đồ, em và người thân cảm thấy như thế nào?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3828871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- Em đã bao giờ trả lại của rơi chưa? Em cảm thấy thế nào khi làm việc đó?</a:t>
            </a:r>
          </a:p>
        </p:txBody>
      </p:sp>
      <p:pic>
        <p:nvPicPr>
          <p:cNvPr id="4098" name="Picture 2" descr="Học tiếng Nhật giáo trình Minano Nihongo - Bài 27 | Tiếng nhật, Trẻ em,  Giáo dục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52" b="100000" l="600" r="100000">
                        <a14:foregroundMark x1="29400" y1="57934" x2="40600" y2="56827"/>
                        <a14:foregroundMark x1="14400" y1="88930" x2="87200" y2="92620"/>
                        <a14:foregroundMark x1="78000" y1="80812" x2="77800" y2="76015"/>
                        <a14:foregroundMark x1="61600" y1="42066" x2="61600" y2="37269"/>
                        <a14:foregroundMark x1="33200" y1="64576" x2="31800" y2="45387"/>
                        <a14:foregroundMark x1="63800" y1="87085" x2="67800" y2="84871"/>
                        <a14:foregroundMark x1="63200" y1="57196" x2="63200" y2="49446"/>
                        <a14:foregroundMark x1="61000" y1="54613" x2="55000" y2="45018"/>
                        <a14:foregroundMark x1="65200" y1="59041" x2="76800" y2="45387"/>
                        <a14:foregroundMark x1="16600" y1="60886" x2="16000" y2="53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953000"/>
            <a:ext cx="476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3 Lợi ích từ việc đọc sách cho trẻ bạn nên biết - 360do.vn: Website học  tập dành cho bậc mầm non và tiểu học,Welcome to 360do.vn - Học toán, Ghép  vầ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7" b="96000" l="200" r="99400">
                        <a14:foregroundMark x1="85000" y1="68333" x2="90000" y2="7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57834"/>
            <a:ext cx="2247900" cy="123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4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36"/>
            <a:ext cx="9144000" cy="68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11664" y="1727537"/>
            <a:ext cx="44791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KHÁM PHÁ</a:t>
            </a:r>
            <a:endParaRPr lang="en-US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100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9" t="20853" r="28659" b="14123"/>
          <a:stretch/>
        </p:blipFill>
        <p:spPr bwMode="auto">
          <a:xfrm>
            <a:off x="0" y="584775"/>
            <a:ext cx="9144000" cy="627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0"/>
            <a:ext cx="4389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a. Kể chuyện theo tranh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26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ậu bé thật thà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6008" y="-6927"/>
            <a:ext cx="9190008" cy="686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9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420469"/>
            <a:ext cx="271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latin typeface="+mj-lt"/>
              </a:rPr>
              <a:t>b) Thảo luận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066800"/>
            <a:ext cx="906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+mj-lt"/>
              </a:rPr>
              <a:t>- Mẹ của Lan cảm thấy như thế nào khi bị mất ví ?</a:t>
            </a:r>
            <a:endParaRPr lang="en-US" sz="3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838271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+mj-lt"/>
              </a:rPr>
              <a:t>-Việc làm của cậu bé trong chuyện đã mang lại điều gì ?</a:t>
            </a:r>
            <a:endParaRPr lang="en-US" sz="36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8194" name="Picture 2" descr="SÁCH PHÙ HỢP CHO BÉ TỪ 1 TUỔI - 2 TUỔI – CHÀNG TRAI GỖ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" b="90000" l="5208" r="95625">
                        <a14:foregroundMark x1="51667" y1="49375" x2="50833" y2="46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48768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DCD 9: Bài kiểm tra trắc nghiệm bài 12 + bài 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83" b="99414" l="9133" r="971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962400"/>
            <a:ext cx="2362200" cy="304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800" y="22098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+mj-lt"/>
              </a:rPr>
              <a:t>+ Mẹ Lan cảm thấy rất buồn vì rơi mất ví. 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038600"/>
            <a:ext cx="731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+mj-lt"/>
              </a:rPr>
              <a:t>+ Việc làm của cậu bé mang lại mang lại niềm vui cho người mất và cho chính mình.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08082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227</Words>
  <Application>Microsoft Office PowerPoint</Application>
  <PresentationFormat>Trình chiếu Trên màn hình (4:3)</PresentationFormat>
  <Paragraphs>22</Paragraphs>
  <Slides>11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Trang Dao Phuong</cp:lastModifiedBy>
  <cp:revision>19</cp:revision>
  <dcterms:created xsi:type="dcterms:W3CDTF">2020-08-24T14:29:20Z</dcterms:created>
  <dcterms:modified xsi:type="dcterms:W3CDTF">2022-03-08T09:44:04Z</dcterms:modified>
</cp:coreProperties>
</file>