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141" r:id="rId2"/>
    <p:sldId id="3123" r:id="rId3"/>
    <p:sldId id="3140" r:id="rId4"/>
    <p:sldId id="3138" r:id="rId5"/>
    <p:sldId id="3130" r:id="rId6"/>
    <p:sldId id="311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CDF9B8-DF87-4EDB-980F-A758CDCB36F9}" type="slidenum">
              <a:rPr lang="en-US" altLang="vi-VN" smtClean="0"/>
              <a:pPr eaLnBrk="1" hangingPunct="1"/>
              <a:t>1</a:t>
            </a:fld>
            <a:endParaRPr lang="en-US" altLang="vi-VN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8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422901" y="0"/>
            <a:ext cx="67691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altLang="vi-VN">
              <a:solidFill>
                <a:schemeClr val="bg1"/>
              </a:solidFill>
            </a:endParaRPr>
          </a:p>
        </p:txBody>
      </p:sp>
      <p:pic>
        <p:nvPicPr>
          <p:cNvPr id="55299" name="Picture 3" descr="Picture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866174"/>
            <a:ext cx="5791200" cy="49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10699751" cy="374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3" descr="Picture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9601" y="1798561"/>
            <a:ext cx="6705599" cy="50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320800" y="381001"/>
            <a:ext cx="9566275" cy="262572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 cô giáo 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 dự giờ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1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4397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999486" y="2475190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2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/>
          <p:cNvSpPr/>
          <p:nvPr/>
        </p:nvSpPr>
        <p:spPr>
          <a:xfrm>
            <a:off x="9293086" y="460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9" name="TextBox 2"/>
          <p:cNvSpPr txBox="1">
            <a:spLocks noChangeArrowheads="1"/>
          </p:cNvSpPr>
          <p:nvPr/>
        </p:nvSpPr>
        <p:spPr bwMode="auto">
          <a:xfrm>
            <a:off x="647700" y="195264"/>
            <a:ext cx="1153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0" name="Picture 18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25288" r="7789" b="3124"/>
          <a:stretch/>
        </p:blipFill>
        <p:spPr>
          <a:xfrm>
            <a:off x="3141239" y="673984"/>
            <a:ext cx="4528969" cy="3154105"/>
          </a:xfrm>
          <a:prstGeom prst="rect">
            <a:avLst/>
          </a:prstGeom>
        </p:spPr>
      </p:pic>
      <p:sp>
        <p:nvSpPr>
          <p:cNvPr id="191" name="TextBox 190"/>
          <p:cNvSpPr txBox="1">
            <a:spLocks noChangeArrowheads="1"/>
          </p:cNvSpPr>
          <p:nvPr/>
        </p:nvSpPr>
        <p:spPr bwMode="auto">
          <a:xfrm>
            <a:off x="381000" y="3840131"/>
            <a:ext cx="864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92" name="TextBox 4"/>
          <p:cNvSpPr txBox="1">
            <a:spLocks noChangeArrowheads="1"/>
          </p:cNvSpPr>
          <p:nvPr/>
        </p:nvSpPr>
        <p:spPr bwMode="auto">
          <a:xfrm>
            <a:off x="409574" y="4408376"/>
            <a:ext cx="111011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96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89" grpId="0"/>
      <p:bldP spid="191" grpId="0"/>
      <p:bldP spid="1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>
          <a:xfrm>
            <a:off x="2000938" y="920875"/>
            <a:ext cx="7559925" cy="456552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t="5023" r="-765" b="14214"/>
          <a:stretch/>
        </p:blipFill>
        <p:spPr>
          <a:xfrm>
            <a:off x="2214291" y="1049959"/>
            <a:ext cx="7532138" cy="443644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2"/>
          <a:stretch/>
        </p:blipFill>
        <p:spPr>
          <a:xfrm>
            <a:off x="2214291" y="1049959"/>
            <a:ext cx="7346572" cy="443644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4"/>
          <a:stretch/>
        </p:blipFill>
        <p:spPr>
          <a:xfrm>
            <a:off x="2432429" y="1049959"/>
            <a:ext cx="7014644" cy="423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2958" r="3117"/>
          <a:stretch/>
        </p:blipFill>
        <p:spPr>
          <a:xfrm>
            <a:off x="645445" y="709990"/>
            <a:ext cx="10714616" cy="5771786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7700" y="195264"/>
            <a:ext cx="1153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2:Thực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7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988836" y="13774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4172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2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632</Words>
  <Application>Microsoft Office PowerPoint</Application>
  <PresentationFormat>Màn hình rộng</PresentationFormat>
  <Paragraphs>198</Paragraphs>
  <Slides>6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方正大标宋简体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Trang Dao Phuong</cp:lastModifiedBy>
  <cp:revision>38</cp:revision>
  <dcterms:created xsi:type="dcterms:W3CDTF">2020-08-07T07:15:00Z</dcterms:created>
  <dcterms:modified xsi:type="dcterms:W3CDTF">2022-02-21T09:47:37Z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