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82" r:id="rId4"/>
    <p:sldId id="275" r:id="rId5"/>
    <p:sldId id="274" r:id="rId6"/>
    <p:sldId id="276" r:id="rId7"/>
    <p:sldId id="263" r:id="rId8"/>
    <p:sldId id="277" r:id="rId9"/>
    <p:sldId id="279" r:id="rId10"/>
    <p:sldId id="28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0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9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3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D17B-13DB-4718-B99A-99593AAC72D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2910-7AE9-4389-ABCD-3E4DDFB5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8189" y="2568584"/>
                <a:ext cx="10206317" cy="15462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CanUp">
                  <a:avLst/>
                </a:prstTxWarp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𝑪𝒉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à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𝒐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𝒎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ừ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𝒏𝒈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á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𝒆𝒎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đế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𝒕𝒊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ế</m:t>
                      </m:r>
                      <m:r>
                        <a:rPr lang="en-US" sz="4000" b="1" i="1" cap="none" spc="0" dirty="0" err="1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𝑻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ự 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𝒏𝒉𝒊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ê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𝒗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à 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ã 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𝒉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ộ</m:t>
                      </m:r>
                      <m:r>
                        <a:rPr lang="en-US" sz="40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sz="40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9" y="2568584"/>
                <a:ext cx="10206317" cy="1546215"/>
              </a:xfrm>
              <a:prstGeom prst="rect">
                <a:avLst/>
              </a:prstGeom>
              <a:blipFill rotWithShape="1">
                <a:blip r:embed="rId3"/>
                <a:stretch>
                  <a:fillRect l="-717" t="-1969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59" y="1018801"/>
            <a:ext cx="10515600" cy="37145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788" y="4675111"/>
            <a:ext cx="10950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7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7165" y="1761564"/>
            <a:ext cx="10488706" cy="31466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718" y="1264024"/>
            <a:ext cx="10596282" cy="49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8400" y="1465043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2185686"/>
            <a:ext cx="89408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27225"/>
            <a:ext cx="11290300" cy="17049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698500"/>
            <a:ext cx="12026900" cy="1905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3009901"/>
            <a:ext cx="6248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30" y="248462"/>
            <a:ext cx="1986593" cy="1644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3" y="1868227"/>
            <a:ext cx="4437875" cy="4309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06" y="1947929"/>
            <a:ext cx="4661706" cy="41498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475" y="289951"/>
            <a:ext cx="9990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35" y="1020829"/>
            <a:ext cx="1002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1" y="151476"/>
            <a:ext cx="9918698" cy="61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390524"/>
            <a:ext cx="9423400" cy="58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22730"/>
            <a:ext cx="10511117" cy="30928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ĩ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658" y="3563470"/>
            <a:ext cx="9874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8211" y="4325488"/>
            <a:ext cx="9874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08210" y="5237658"/>
            <a:ext cx="9874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2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225</Words>
  <Application>Microsoft Office PowerPoint</Application>
  <PresentationFormat>Custom</PresentationFormat>
  <Paragraphs>17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2. Em có thể đóng góp gì cho cộng đồng?</vt:lpstr>
      <vt:lpstr>PowerPoint Presentation</vt:lpstr>
      <vt:lpstr>PowerPoint Presentation</vt:lpstr>
      <vt:lpstr>PowerPoint Presentation</vt:lpstr>
      <vt:lpstr>PowerPoint Presentation</vt:lpstr>
      <vt:lpstr>Câu 4: Khoanh vào chữ cái trước việc làm em cho là đúng trong các tình huống dưới đây: a) Vào buổi trưa, có một nhóm bạn đang chơi đùa ầm ĩ ở sân khu tập thể nơi em đang ở, em sẽ: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2020-08-12T04:30:49Z</dcterms:created>
  <dcterms:modified xsi:type="dcterms:W3CDTF">2020-08-20T09:12:41Z</dcterms:modified>
</cp:coreProperties>
</file>