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4025" r:id="rId2"/>
    <p:sldMasterId id="2147484642" r:id="rId3"/>
  </p:sldMasterIdLst>
  <p:notesMasterIdLst>
    <p:notesMasterId r:id="rId23"/>
  </p:notesMasterIdLst>
  <p:sldIdLst>
    <p:sldId id="272" r:id="rId4"/>
    <p:sldId id="274" r:id="rId5"/>
    <p:sldId id="300" r:id="rId6"/>
    <p:sldId id="257" r:id="rId7"/>
    <p:sldId id="268" r:id="rId8"/>
    <p:sldId id="288" r:id="rId9"/>
    <p:sldId id="258" r:id="rId10"/>
    <p:sldId id="290" r:id="rId11"/>
    <p:sldId id="277" r:id="rId12"/>
    <p:sldId id="280" r:id="rId13"/>
    <p:sldId id="269" r:id="rId14"/>
    <p:sldId id="292" r:id="rId15"/>
    <p:sldId id="296" r:id="rId16"/>
    <p:sldId id="271" r:id="rId17"/>
    <p:sldId id="297" r:id="rId18"/>
    <p:sldId id="298" r:id="rId19"/>
    <p:sldId id="291" r:id="rId20"/>
    <p:sldId id="262" r:id="rId21"/>
    <p:sldId id="293" r:id="rId22"/>
  </p:sldIdLst>
  <p:sldSz cx="12192000" cy="6858000"/>
  <p:notesSz cx="7104063" cy="10234613"/>
  <p:custDataLst>
    <p:tags r:id="rId24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.VnAvant" panose="020B7200000000000000" pitchFamily="34" charset="0"/>
        <a:ea typeface="SimSun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.VnAvant" panose="020B7200000000000000" pitchFamily="34" charset="0"/>
        <a:ea typeface="SimSun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.VnAvant" panose="020B7200000000000000" pitchFamily="34" charset="0"/>
        <a:ea typeface="SimSun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.VnAvant" panose="020B7200000000000000" pitchFamily="34" charset="0"/>
        <a:ea typeface="SimSun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.VnAvant" panose="020B7200000000000000" pitchFamily="34" charset="0"/>
        <a:ea typeface="SimSun" panose="02010600030101010101" pitchFamily="2" charset="-122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.VnAvant" panose="020B7200000000000000" pitchFamily="34" charset="0"/>
        <a:ea typeface="SimSun" panose="02010600030101010101" pitchFamily="2" charset="-122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.VnAvant" panose="020B7200000000000000" pitchFamily="34" charset="0"/>
        <a:ea typeface="SimSun" panose="02010600030101010101" pitchFamily="2" charset="-122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.VnAvant" panose="020B7200000000000000" pitchFamily="34" charset="0"/>
        <a:ea typeface="SimSun" panose="02010600030101010101" pitchFamily="2" charset="-122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.VnAvant" panose="020B7200000000000000" pitchFamily="34" charset="0"/>
        <a:ea typeface="SimSun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  <a:srgbClr val="FF3300"/>
    <a:srgbClr val="FFFF99"/>
    <a:srgbClr val="C1D33F"/>
    <a:srgbClr val="A0C2FC"/>
    <a:srgbClr val="FEB207"/>
    <a:srgbClr val="FB7369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31" autoAdjust="0"/>
    <p:restoredTop sz="90073" autoAdjust="0"/>
  </p:normalViewPr>
  <p:slideViewPr>
    <p:cSldViewPr snapToGrid="0">
      <p:cViewPr varScale="1">
        <p:scale>
          <a:sx n="67" d="100"/>
          <a:sy n="67" d="100"/>
        </p:scale>
        <p:origin x="612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gs" Target="tags/tag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等线" charset="-122"/>
                <a:ea typeface="等线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等线" charset="-122"/>
                <a:ea typeface="等线" charset="-122"/>
              </a:defRPr>
            </a:lvl1pPr>
          </a:lstStyle>
          <a:p>
            <a:pPr>
              <a:defRPr/>
            </a:pPr>
            <a:fld id="{140FFD40-D1F2-44C7-8B87-BF05D4F01E20}" type="datetimeFigureOut">
              <a:rPr lang="zh-CN" altLang="en-US"/>
              <a:pPr>
                <a:defRPr/>
              </a:pPr>
              <a:t>2022/2/22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/>
              <a:t>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等线" charset="-122"/>
                <a:ea typeface="等线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等线" charset="-122"/>
                <a:ea typeface="等线" charset="-122"/>
              </a:defRPr>
            </a:lvl1pPr>
          </a:lstStyle>
          <a:p>
            <a:pPr>
              <a:defRPr/>
            </a:pPr>
            <a:fld id="{70D8B6EF-32E7-494C-8FAF-CA6CEFA65B8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等线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等线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等线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等线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等线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8192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41288" y="768350"/>
            <a:ext cx="6821487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文本占位符 81922"/>
          <p:cNvSpPr>
            <a:spLocks noGrp="1"/>
          </p:cNvSpPr>
          <p:nvPr>
            <p:ph type="body" idx="1"/>
          </p:nvPr>
        </p:nvSpPr>
        <p:spPr bwMode="auto">
          <a:xfrm>
            <a:off x="711200" y="4860925"/>
            <a:ext cx="5683250" cy="4605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等线" charset="-122"/>
            </a:endParaRPr>
          </a:p>
        </p:txBody>
      </p:sp>
      <p:sp>
        <p:nvSpPr>
          <p:cNvPr id="31748" name="灯片编号占位符 1"/>
          <p:cNvSpPr txBox="1">
            <a:spLocks noGrp="1"/>
          </p:cNvSpPr>
          <p:nvPr/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75" tIns="49538" rIns="99075" bIns="49538" anchor="b"/>
          <a:lstStyle>
            <a:lvl1pPr defTabSz="990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 defTabSz="990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 defTabSz="990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 defTabSz="990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 defTabSz="990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algn="r" eaLnBrk="1" hangingPunct="1"/>
            <a:fld id="{52F7DAC0-87CA-41E0-A584-AA6EFAE28707}" type="slidenum">
              <a:rPr lang="en-US" altLang="zh-CN" sz="1300" b="0"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/>
              <a:t>2</a:t>
            </a:fld>
            <a:endParaRPr lang="en-US" altLang="zh-CN" sz="13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686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fld id="{844CCFC5-C004-43B0-9204-E661465135F7}" type="slidenum">
              <a:rPr lang="zh-CN" altLang="en-US" b="0" smtClean="0">
                <a:latin typeface="等线" charset="-122"/>
                <a:ea typeface="等线" charset="-122"/>
              </a:rPr>
              <a:pPr/>
              <a:t>4</a:t>
            </a:fld>
            <a:endParaRPr lang="en-US" altLang="zh-CN" b="0">
              <a:latin typeface="等线" charset="-122"/>
              <a:ea typeface="等线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891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fld id="{F85CB42A-E1DD-4C8A-B570-5C0C3283DF82}" type="slidenum">
              <a:rPr lang="zh-CN" altLang="en-US" b="0" smtClean="0">
                <a:latin typeface="等线" charset="-122"/>
                <a:ea typeface="等线" charset="-122"/>
              </a:rPr>
              <a:pPr/>
              <a:t>5</a:t>
            </a:fld>
            <a:endParaRPr lang="en-US" altLang="zh-CN" b="0">
              <a:latin typeface="等线" charset="-122"/>
              <a:ea typeface="等线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0964" name="灯片编号占位符 3"/>
          <p:cNvSpPr txBox="1">
            <a:spLocks noGrp="1"/>
          </p:cNvSpPr>
          <p:nvPr/>
        </p:nvSpPr>
        <p:spPr bwMode="auto">
          <a:xfrm>
            <a:off x="4024313" y="9721850"/>
            <a:ext cx="3078162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algn="r" eaLnBrk="1" hangingPunct="1"/>
            <a:fld id="{CC0CC3FE-4472-46C2-A742-C2303D72E095}" type="slidenum">
              <a:rPr lang="zh-CN" altLang="en-US" sz="1200" b="0">
                <a:latin typeface="等线" charset="-122"/>
                <a:ea typeface="等线" charset="-122"/>
              </a:rPr>
              <a:pPr algn="r" eaLnBrk="1" hangingPunct="1"/>
              <a:t>6</a:t>
            </a:fld>
            <a:endParaRPr lang="en-US" altLang="zh-CN" sz="1200" b="0">
              <a:latin typeface="等线" charset="-122"/>
              <a:ea typeface="等线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301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fld id="{AB459047-C4F7-416B-9F98-58C774EEE1F0}" type="slidenum">
              <a:rPr lang="zh-CN" altLang="en-US" b="0" smtClean="0">
                <a:latin typeface="等线" charset="-122"/>
                <a:ea typeface="等线" charset="-122"/>
              </a:rPr>
              <a:pPr/>
              <a:t>7</a:t>
            </a:fld>
            <a:endParaRPr lang="en-US" altLang="zh-CN" b="0">
              <a:latin typeface="等线" charset="-122"/>
              <a:ea typeface="等线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506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fld id="{0B945EEC-416E-47E8-93AC-40BC42161155}" type="slidenum">
              <a:rPr lang="zh-CN" altLang="en-US" b="0" smtClean="0">
                <a:solidFill>
                  <a:srgbClr val="000000"/>
                </a:solidFill>
                <a:latin typeface="Calibri" panose="020F0502020204030204" pitchFamily="34" charset="0"/>
                <a:ea typeface="等线" charset="-122"/>
              </a:rPr>
              <a:pPr/>
              <a:t>8</a:t>
            </a:fld>
            <a:endParaRPr lang="en-US" altLang="zh-CN" b="0">
              <a:solidFill>
                <a:srgbClr val="000000"/>
              </a:solidFill>
              <a:latin typeface="Calibri" panose="020F0502020204030204" pitchFamily="34" charset="0"/>
              <a:ea typeface="等线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幻灯片图像占位符 68609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文本占位符 68610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等线" charset="-122"/>
            </a:endParaRPr>
          </a:p>
        </p:txBody>
      </p:sp>
      <p:sp>
        <p:nvSpPr>
          <p:cNvPr id="47108" name="灯片编号占位符 1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fld id="{C82C3339-4B2C-4F4E-9320-59691461225B}" type="slidenum">
              <a:rPr lang="en-US" altLang="zh-CN" b="0" smtClean="0">
                <a:latin typeface="等线" charset="-122"/>
                <a:ea typeface="等线" charset="-122"/>
              </a:rPr>
              <a:pPr/>
              <a:t>9</a:t>
            </a:fld>
            <a:endParaRPr lang="en-US" altLang="zh-CN" b="0">
              <a:latin typeface="等线" charset="-122"/>
              <a:ea typeface="等线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幻灯片图像占位符 68609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文本占位符 68610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等线" charset="-122"/>
            </a:endParaRPr>
          </a:p>
        </p:txBody>
      </p:sp>
      <p:sp>
        <p:nvSpPr>
          <p:cNvPr id="49156" name="灯片编号占位符 1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fld id="{80F94E76-6956-4D80-B529-AA246E28BAB9}" type="slidenum">
              <a:rPr lang="en-US" altLang="zh-CN" b="0" smtClean="0">
                <a:latin typeface="等线" charset="-122"/>
                <a:ea typeface="等线" charset="-122"/>
              </a:rPr>
              <a:pPr/>
              <a:t>10</a:t>
            </a:fld>
            <a:endParaRPr lang="en-US" altLang="zh-CN" b="0">
              <a:latin typeface="等线" charset="-122"/>
              <a:ea typeface="等线" charset="-12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5837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fld id="{7C53786A-A3A7-438E-87C3-DDDDB2D3EE3B}" type="slidenum">
              <a:rPr lang="zh-CN" altLang="en-US" b="0" smtClean="0">
                <a:latin typeface="等线" charset="-122"/>
                <a:ea typeface="等线" charset="-122"/>
              </a:rPr>
              <a:pPr/>
              <a:t>18</a:t>
            </a:fld>
            <a:endParaRPr lang="en-US" altLang="zh-CN" b="0">
              <a:latin typeface="等线" charset="-122"/>
              <a:ea typeface="等线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2777028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034391CF-353A-4583-B6DF-5462627C1847}" type="datetimeFigureOut">
              <a:rPr lang="en-US"/>
              <a:pPr>
                <a:defRPr/>
              </a:pPr>
              <a:t>2/22/2022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6614E89D-7D2D-4BC4-A595-F7F93BC49B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382516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BACC1AF-E5BE-4AE7-A52E-FEDD7DA61042}" type="datetimeFigureOut">
              <a:rPr lang="en-US"/>
              <a:pPr>
                <a:defRPr/>
              </a:pPr>
              <a:t>2/22/2022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E4C04306-A9E5-46B1-95E9-7A3AB6EEE1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131743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16"/>
          <p:cNvSpPr/>
          <p:nvPr/>
        </p:nvSpPr>
        <p:spPr>
          <a:xfrm>
            <a:off x="0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en-US" b="0">
              <a:solidFill>
                <a:srgbClr val="FFFFFF"/>
              </a:solidFill>
              <a:latin typeface="Franklin Gothic Book" panose="020B05030201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ight Triangle 17"/>
          <p:cNvSpPr/>
          <p:nvPr/>
        </p:nvSpPr>
        <p:spPr>
          <a:xfrm rot="5400000">
            <a:off x="1720850" y="-1720850"/>
            <a:ext cx="6858000" cy="1029970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en-US" b="0">
              <a:solidFill>
                <a:srgbClr val="FFFFFF"/>
              </a:solidFill>
              <a:latin typeface="Franklin Gothic Book" panose="020B05030201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046573" y="1576104"/>
            <a:ext cx="694944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2737" y="2618913"/>
            <a:ext cx="507703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730605" y="2253385"/>
            <a:ext cx="7726347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E2E2DBD-9B7A-4544-A956-3DFC48907C5D}" type="datetimeFigureOut">
              <a:rPr lang="en-US"/>
              <a:pPr>
                <a:defRPr/>
              </a:pPr>
              <a:t>2/22/2022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solidFill>
                  <a:srgbClr val="43434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 b="1">
                <a:solidFill>
                  <a:srgbClr val="434342"/>
                </a:solidFill>
              </a:defRPr>
            </a:lvl1pPr>
          </a:lstStyle>
          <a:p>
            <a:pPr>
              <a:defRPr/>
            </a:pPr>
            <a:fld id="{40DD5CFD-6619-43CF-9D2E-6E79647B4F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899533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4"/>
          <p:cNvSpPr/>
          <p:nvPr/>
        </p:nvSpPr>
        <p:spPr>
          <a:xfrm>
            <a:off x="0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en-US" b="0">
              <a:solidFill>
                <a:srgbClr val="FFFFFF"/>
              </a:solidFill>
              <a:latin typeface="Franklin Gothic Book" panose="020B05030201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0" y="5048250"/>
            <a:ext cx="4762500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0">
              <a:solidFill>
                <a:srgbClr val="FFFFFF"/>
              </a:solidFill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705101" y="0"/>
            <a:ext cx="9486900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rtlCol="0" anchor="ctr">
            <a:normAutofit/>
          </a:bodyPr>
          <a:lstStyle>
            <a:lvl1pPr algn="r"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94929" y="1717501"/>
            <a:ext cx="73152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524639" y="2180529"/>
            <a:ext cx="8128727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008A46A-588D-4ED8-AB69-2827DFE812F6}" type="datetimeFigureOut">
              <a:rPr lang="en-US"/>
              <a:pPr>
                <a:defRPr/>
              </a:pPr>
              <a:t>2/22/2022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6391B60D-E5F0-4644-A851-3D1EB82BB7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729628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0EEF2BD-8751-4BA5-9115-1B116FD0350C}" type="datetimeFigureOut">
              <a:rPr lang="en-US"/>
              <a:pPr>
                <a:defRPr/>
              </a:pPr>
              <a:t>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47F93C3-6A9B-4D83-85D8-E8E7D51B63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535396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46783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46783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2F1E21B-8E38-471F-A46F-05F7A6152400}" type="datetimeFigureOut">
              <a:rPr lang="en-US"/>
              <a:pPr>
                <a:defRPr/>
              </a:pPr>
              <a:t>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36731F3A-987D-4858-B88A-C980C1626E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162007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09" eaLnBrk="1" fontAlgn="auto" hangingPunct="1">
              <a:spcBef>
                <a:spcPts val="0"/>
              </a:spcBef>
              <a:spcAft>
                <a:spcPts val="0"/>
              </a:spcAft>
            </a:pPr>
            <a:fld id="{97E24530-B66F-4473-ADD6-7D32B9BE029C}" type="datetimeFigureOut">
              <a:rPr lang="en-US" b="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t>2/22/2022</a:t>
            </a:fld>
            <a:endParaRPr lang="en-US" b="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0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b="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09" eaLnBrk="1" fontAlgn="auto" hangingPunct="1">
              <a:spcBef>
                <a:spcPts val="0"/>
              </a:spcBef>
              <a:spcAft>
                <a:spcPts val="0"/>
              </a:spcAft>
            </a:pPr>
            <a:fld id="{68CFC076-3453-4B97-B12D-D1475B296021}" type="slidenum">
              <a:rPr lang="en-US" b="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b="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0213642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09" eaLnBrk="1" fontAlgn="auto" hangingPunct="1">
              <a:spcBef>
                <a:spcPts val="0"/>
              </a:spcBef>
              <a:spcAft>
                <a:spcPts val="0"/>
              </a:spcAft>
            </a:pPr>
            <a:fld id="{97E24530-B66F-4473-ADD6-7D32B9BE029C}" type="datetimeFigureOut">
              <a:rPr lang="en-US" b="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t>2/22/2022</a:t>
            </a:fld>
            <a:endParaRPr lang="en-US" b="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0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b="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09" eaLnBrk="1" fontAlgn="auto" hangingPunct="1">
              <a:spcBef>
                <a:spcPts val="0"/>
              </a:spcBef>
              <a:spcAft>
                <a:spcPts val="0"/>
              </a:spcAft>
            </a:pPr>
            <a:fld id="{68CFC076-3453-4B97-B12D-D1475B296021}" type="slidenum">
              <a:rPr lang="en-US" b="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b="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6162176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09" eaLnBrk="1" fontAlgn="auto" hangingPunct="1">
              <a:spcBef>
                <a:spcPts val="0"/>
              </a:spcBef>
              <a:spcAft>
                <a:spcPts val="0"/>
              </a:spcAft>
            </a:pPr>
            <a:fld id="{97E24530-B66F-4473-ADD6-7D32B9BE029C}" type="datetimeFigureOut">
              <a:rPr lang="en-US" b="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t>2/22/2022</a:t>
            </a:fld>
            <a:endParaRPr lang="en-US" b="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0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b="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09" eaLnBrk="1" fontAlgn="auto" hangingPunct="1">
              <a:spcBef>
                <a:spcPts val="0"/>
              </a:spcBef>
              <a:spcAft>
                <a:spcPts val="0"/>
              </a:spcAft>
            </a:pPr>
            <a:fld id="{68CFC076-3453-4B97-B12D-D1475B296021}" type="slidenum">
              <a:rPr lang="en-US" b="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b="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7484566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09" eaLnBrk="1" fontAlgn="auto" hangingPunct="1">
              <a:spcBef>
                <a:spcPts val="0"/>
              </a:spcBef>
              <a:spcAft>
                <a:spcPts val="0"/>
              </a:spcAft>
            </a:pPr>
            <a:fld id="{97E24530-B66F-4473-ADD6-7D32B9BE029C}" type="datetimeFigureOut">
              <a:rPr lang="en-US" b="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t>2/22/2022</a:t>
            </a:fld>
            <a:endParaRPr lang="en-US" b="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0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b="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09" eaLnBrk="1" fontAlgn="auto" hangingPunct="1">
              <a:spcBef>
                <a:spcPts val="0"/>
              </a:spcBef>
              <a:spcAft>
                <a:spcPts val="0"/>
              </a:spcAft>
            </a:pPr>
            <a:fld id="{68CFC076-3453-4B97-B12D-D1475B296021}" type="slidenum">
              <a:rPr lang="en-US" b="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b="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3126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D8EDC06-E7B2-424E-88EE-6C73B245DFCB}" type="datetimeFigureOut">
              <a:rPr lang="en-US"/>
              <a:pPr>
                <a:defRPr/>
              </a:pPr>
              <a:t>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50B54E2-62DB-44F7-901F-2AB1E7FD87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242946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09" eaLnBrk="1" fontAlgn="auto" hangingPunct="1">
              <a:spcBef>
                <a:spcPts val="0"/>
              </a:spcBef>
              <a:spcAft>
                <a:spcPts val="0"/>
              </a:spcAft>
            </a:pPr>
            <a:fld id="{97E24530-B66F-4473-ADD6-7D32B9BE029C}" type="datetimeFigureOut">
              <a:rPr lang="en-US" b="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t>2/22/2022</a:t>
            </a:fld>
            <a:endParaRPr lang="en-US" b="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0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b="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09" eaLnBrk="1" fontAlgn="auto" hangingPunct="1">
              <a:spcBef>
                <a:spcPts val="0"/>
              </a:spcBef>
              <a:spcAft>
                <a:spcPts val="0"/>
              </a:spcAft>
            </a:pPr>
            <a:fld id="{68CFC076-3453-4B97-B12D-D1475B296021}" type="slidenum">
              <a:rPr lang="en-US" b="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b="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7576494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09" eaLnBrk="1" fontAlgn="auto" hangingPunct="1">
              <a:spcBef>
                <a:spcPts val="0"/>
              </a:spcBef>
              <a:spcAft>
                <a:spcPts val="0"/>
              </a:spcAft>
            </a:pPr>
            <a:fld id="{97E24530-B66F-4473-ADD6-7D32B9BE029C}" type="datetimeFigureOut">
              <a:rPr lang="en-US" b="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t>2/22/2022</a:t>
            </a:fld>
            <a:endParaRPr lang="en-US" b="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0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b="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09" eaLnBrk="1" fontAlgn="auto" hangingPunct="1">
              <a:spcBef>
                <a:spcPts val="0"/>
              </a:spcBef>
              <a:spcAft>
                <a:spcPts val="0"/>
              </a:spcAft>
            </a:pPr>
            <a:fld id="{68CFC076-3453-4B97-B12D-D1475B296021}" type="slidenum">
              <a:rPr lang="en-US" b="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b="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751147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09" eaLnBrk="1" fontAlgn="auto" hangingPunct="1">
              <a:spcBef>
                <a:spcPts val="0"/>
              </a:spcBef>
              <a:spcAft>
                <a:spcPts val="0"/>
              </a:spcAft>
            </a:pPr>
            <a:fld id="{97E24530-B66F-4473-ADD6-7D32B9BE029C}" type="datetimeFigureOut">
              <a:rPr lang="en-US" b="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t>2/22/2022</a:t>
            </a:fld>
            <a:endParaRPr lang="en-US" b="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0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b="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09" eaLnBrk="1" fontAlgn="auto" hangingPunct="1">
              <a:spcBef>
                <a:spcPts val="0"/>
              </a:spcBef>
              <a:spcAft>
                <a:spcPts val="0"/>
              </a:spcAft>
            </a:pPr>
            <a:fld id="{68CFC076-3453-4B97-B12D-D1475B296021}" type="slidenum">
              <a:rPr lang="en-US" b="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b="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6252718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09" eaLnBrk="1" fontAlgn="auto" hangingPunct="1">
              <a:spcBef>
                <a:spcPts val="0"/>
              </a:spcBef>
              <a:spcAft>
                <a:spcPts val="0"/>
              </a:spcAft>
            </a:pPr>
            <a:fld id="{97E24530-B66F-4473-ADD6-7D32B9BE029C}" type="datetimeFigureOut">
              <a:rPr lang="en-US" b="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t>2/22/2022</a:t>
            </a:fld>
            <a:endParaRPr lang="en-US" b="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0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b="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09" eaLnBrk="1" fontAlgn="auto" hangingPunct="1">
              <a:spcBef>
                <a:spcPts val="0"/>
              </a:spcBef>
              <a:spcAft>
                <a:spcPts val="0"/>
              </a:spcAft>
            </a:pPr>
            <a:fld id="{68CFC076-3453-4B97-B12D-D1475B296021}" type="slidenum">
              <a:rPr lang="en-US" b="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b="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6872310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09" eaLnBrk="1" fontAlgn="auto" hangingPunct="1">
              <a:spcBef>
                <a:spcPts val="0"/>
              </a:spcBef>
              <a:spcAft>
                <a:spcPts val="0"/>
              </a:spcAft>
            </a:pPr>
            <a:fld id="{97E24530-B66F-4473-ADD6-7D32B9BE029C}" type="datetimeFigureOut">
              <a:rPr lang="en-US" b="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t>2/22/2022</a:t>
            </a:fld>
            <a:endParaRPr lang="en-US" b="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0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b="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09" eaLnBrk="1" fontAlgn="auto" hangingPunct="1">
              <a:spcBef>
                <a:spcPts val="0"/>
              </a:spcBef>
              <a:spcAft>
                <a:spcPts val="0"/>
              </a:spcAft>
            </a:pPr>
            <a:fld id="{68CFC076-3453-4B97-B12D-D1475B296021}" type="slidenum">
              <a:rPr lang="en-US" b="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b="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4101694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09" eaLnBrk="1" fontAlgn="auto" hangingPunct="1">
              <a:spcBef>
                <a:spcPts val="0"/>
              </a:spcBef>
              <a:spcAft>
                <a:spcPts val="0"/>
              </a:spcAft>
            </a:pPr>
            <a:fld id="{97E24530-B66F-4473-ADD6-7D32B9BE029C}" type="datetimeFigureOut">
              <a:rPr lang="en-US" b="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t>2/22/2022</a:t>
            </a:fld>
            <a:endParaRPr lang="en-US" b="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0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b="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09" eaLnBrk="1" fontAlgn="auto" hangingPunct="1">
              <a:spcBef>
                <a:spcPts val="0"/>
              </a:spcBef>
              <a:spcAft>
                <a:spcPts val="0"/>
              </a:spcAft>
            </a:pPr>
            <a:fld id="{68CFC076-3453-4B97-B12D-D1475B296021}" type="slidenum">
              <a:rPr lang="en-US" b="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b="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990897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09" eaLnBrk="1" fontAlgn="auto" hangingPunct="1">
              <a:spcBef>
                <a:spcPts val="0"/>
              </a:spcBef>
              <a:spcAft>
                <a:spcPts val="0"/>
              </a:spcAft>
            </a:pPr>
            <a:fld id="{97E24530-B66F-4473-ADD6-7D32B9BE029C}" type="datetimeFigureOut">
              <a:rPr lang="en-US" b="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t>2/22/2022</a:t>
            </a:fld>
            <a:endParaRPr lang="en-US" b="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0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b="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09" eaLnBrk="1" fontAlgn="auto" hangingPunct="1">
              <a:spcBef>
                <a:spcPts val="0"/>
              </a:spcBef>
              <a:spcAft>
                <a:spcPts val="0"/>
              </a:spcAft>
            </a:pPr>
            <a:fld id="{68CFC076-3453-4B97-B12D-D1475B296021}" type="slidenum">
              <a:rPr lang="en-US" b="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b="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2214593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4368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2000">
        <p14:vortex dir="r"/>
      </p:transition>
    </mc:Choice>
    <mc:Fallback xmlns="">
      <p:transition spd="slow" advClick="0" advTm="2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DD0481E-63AE-45BE-B4A5-345CED38046C}" type="datetimeFigureOut">
              <a:rPr lang="en-US"/>
              <a:pPr>
                <a:defRPr/>
              </a:pPr>
              <a:t>2/22/2022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A1AA2A5-A01A-4949-9C4C-0713EE0295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53619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493934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6"/>
          <p:cNvSpPr/>
          <p:nvPr/>
        </p:nvSpPr>
        <p:spPr>
          <a:xfrm>
            <a:off x="0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en-US" b="0">
              <a:solidFill>
                <a:srgbClr val="FFFFFF"/>
              </a:solidFill>
              <a:latin typeface="Franklin Gothic Book" panose="020B05030201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reeform 7"/>
          <p:cNvSpPr/>
          <p:nvPr/>
        </p:nvSpPr>
        <p:spPr>
          <a:xfrm>
            <a:off x="-3175" y="-1588"/>
            <a:ext cx="12195175" cy="6859588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1089484" y="1730403"/>
            <a:ext cx="7531497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616370" y="2470926"/>
            <a:ext cx="8681508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39A43DAB-9AC6-4221-AC4A-3D07D104735A}" type="datetimeFigureOut">
              <a:rPr lang="en-US"/>
              <a:pPr>
                <a:defRPr/>
              </a:pPr>
              <a:t>2/22/2022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2FCD2C1-5F28-4E03-BA8D-5B721232E1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860236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7716141-1FC0-446F-AE0F-5C0E319F294C}" type="datetimeFigureOut">
              <a:rPr lang="en-US"/>
              <a:pPr>
                <a:defRPr/>
              </a:pPr>
              <a:t>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8C089858-2E7A-448B-889B-43E7D15848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64092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/>
          <p:nvPr/>
        </p:nvSpPr>
        <p:spPr>
          <a:xfrm>
            <a:off x="-3175" y="-1588"/>
            <a:ext cx="12195175" cy="6859588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0">
              <a:solidFill>
                <a:srgbClr val="FFFFFF"/>
              </a:solidFill>
            </a:endParaRPr>
          </a:p>
        </p:txBody>
      </p:sp>
      <p:sp>
        <p:nvSpPr>
          <p:cNvPr id="5" name="Right Triangle 6"/>
          <p:cNvSpPr/>
          <p:nvPr/>
        </p:nvSpPr>
        <p:spPr>
          <a:xfrm>
            <a:off x="0" y="2647950"/>
            <a:ext cx="4762500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en-US" b="0">
              <a:solidFill>
                <a:srgbClr val="FFFFFF"/>
              </a:solidFill>
              <a:latin typeface="Franklin Gothic Book" panose="020B05030201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092532" y="1726738"/>
            <a:ext cx="7534656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621536" y="2468304"/>
            <a:ext cx="8680704" cy="329184"/>
          </a:xfrm>
        </p:spPr>
        <p:txBody>
          <a:bodyPr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25538240-8A40-42A1-8910-BCCE33F60DCE}" type="datetimeFigureOut">
              <a:rPr lang="en-US"/>
              <a:pPr>
                <a:defRPr/>
              </a:pPr>
              <a:t>2/22/2022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28106BCD-C442-4BE6-8495-27BABA641A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041336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097280"/>
            <a:ext cx="42672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6688" y="1097280"/>
            <a:ext cx="42672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930E515-DE22-4919-A744-00B17A7C3ED5}" type="datetimeFigureOut">
              <a:rPr lang="en-US"/>
              <a:pPr>
                <a:defRPr/>
              </a:pPr>
              <a:t>2/22/2022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3C6CE934-8778-4EB4-BED4-9BA4D56C20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217732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097280"/>
            <a:ext cx="42672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2200" y="1701848"/>
            <a:ext cx="42672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6688" y="1097280"/>
            <a:ext cx="42672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6688" y="1701848"/>
            <a:ext cx="42672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F1BF2D37-A28F-4731-9EF3-24D09B91A6A4}" type="datetimeFigureOut">
              <a:rPr lang="en-US"/>
              <a:pPr>
                <a:defRPr/>
              </a:pPr>
              <a:t>2/22/2022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1D33CE68-E63F-43D2-BD89-D5603C7435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3013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602" r:id="rId1"/>
    <p:sldLayoutId id="2147484604" r:id="rId2"/>
    <p:sldLayoutId id="2147484605" r:id="rId3"/>
    <p:sldLayoutId id="2147484603" r:id="rId4"/>
  </p:sldLayoutIdLst>
  <p:transition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3175" y="5051425"/>
            <a:ext cx="4765675" cy="1806575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0">
              <a:solidFill>
                <a:srgbClr val="FFFFFF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3175" y="5051425"/>
            <a:ext cx="12195175" cy="180657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0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6963" y="365125"/>
            <a:ext cx="10028237" cy="5492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5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96963" y="1100138"/>
            <a:ext cx="10028237" cy="357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68288" y="5870575"/>
            <a:ext cx="2901950" cy="2016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solidFill>
                  <a:srgbClr val="FFFFFF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6D06C70-AF1F-414B-9A13-0086747B0E07}" type="datetimeFigureOut">
              <a:rPr lang="en-US"/>
              <a:pPr>
                <a:defRPr/>
              </a:pPr>
              <a:t>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89475" y="6284913"/>
            <a:ext cx="62992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b="0">
                <a:solidFill>
                  <a:srgbClr val="FFFFFF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01400" y="6170613"/>
            <a:ext cx="669925" cy="503237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  <a:normAutofit/>
          </a:bodyPr>
          <a:lstStyle>
            <a:lvl1pPr algn="ctr" eaLnBrk="1" hangingPunct="1">
              <a:defRPr sz="1600" b="0">
                <a:solidFill>
                  <a:srgbClr val="FFFFFF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FBAE8A1-89F7-4007-9132-5091695FDA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18" r:id="rId1"/>
    <p:sldLayoutId id="2147484619" r:id="rId2"/>
    <p:sldLayoutId id="2147484620" r:id="rId3"/>
    <p:sldLayoutId id="2147484621" r:id="rId4"/>
    <p:sldLayoutId id="2147484622" r:id="rId5"/>
    <p:sldLayoutId id="2147484623" r:id="rId6"/>
    <p:sldLayoutId id="2147484624" r:id="rId7"/>
    <p:sldLayoutId id="2147484625" r:id="rId8"/>
    <p:sldLayoutId id="2147484626" r:id="rId9"/>
    <p:sldLayoutId id="2147484627" r:id="rId10"/>
    <p:sldLayoutId id="2147484628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kern="1200" cap="all">
          <a:solidFill>
            <a:schemeClr val="tx1"/>
          </a:solidFill>
          <a:latin typeface="+mj-lt"/>
          <a:ea typeface="Microsoft YaHei" panose="020B0503020204020204" pitchFamily="34" charset="-122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anose="020B0603020102020204" pitchFamily="34" charset="0"/>
          <a:ea typeface="Microsoft YaHei" panose="020B0503020204020204" pitchFamily="34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anose="020B0603020102020204" pitchFamily="34" charset="0"/>
          <a:ea typeface="Microsoft YaHei" panose="020B0503020204020204" pitchFamily="34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anose="020B0603020102020204" pitchFamily="34" charset="0"/>
          <a:ea typeface="Microsoft YaHei" panose="020B0503020204020204" pitchFamily="34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anose="020B0603020102020204" pitchFamily="34" charset="0"/>
          <a:ea typeface="Microsoft YaHei" panose="020B0503020204020204" pitchFamily="34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anose="020B06030201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anose="020B06030201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anose="020B06030201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anose="020B0603020102020204" pitchFamily="34" charset="0"/>
        </a:defRPr>
      </a:lvl9pPr>
    </p:titleStyle>
    <p:bodyStyle>
      <a:lvl1pPr marL="342900" indent="-342900" algn="l" rtl="0" eaLnBrk="0" fontAlgn="base" hangingPunct="0">
        <a:spcBef>
          <a:spcPts val="800"/>
        </a:spcBef>
        <a:spcAft>
          <a:spcPct val="0"/>
        </a:spcAft>
        <a:buFont typeface="Arial" panose="020B0604020202020204" pitchFamily="34" charset="0"/>
        <a:defRPr sz="1600" b="1" kern="1200">
          <a:solidFill>
            <a:schemeClr val="tx1"/>
          </a:solidFill>
          <a:latin typeface="+mn-lt"/>
          <a:ea typeface="+mn-ea"/>
          <a:cs typeface="隶书"/>
        </a:defRPr>
      </a:lvl1pPr>
      <a:lvl2pPr marL="173038" indent="-173038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隶书"/>
        </a:defRPr>
      </a:lvl2pPr>
      <a:lvl3pPr marL="401638" indent="-16351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隶书"/>
        </a:defRPr>
      </a:lvl3pPr>
      <a:lvl4pPr marL="630238" indent="-16351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隶书"/>
        </a:defRPr>
      </a:lvl4pPr>
      <a:lvl5pPr marL="858838" indent="-173038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隶书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09" eaLnBrk="1" fontAlgn="auto" hangingPunct="1">
              <a:spcBef>
                <a:spcPts val="0"/>
              </a:spcBef>
              <a:spcAft>
                <a:spcPts val="0"/>
              </a:spcAft>
            </a:pPr>
            <a:fld id="{97E24530-B66F-4473-ADD6-7D32B9BE029C}" type="datetimeFigureOut">
              <a:rPr lang="en-US" b="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t>2/22/2022</a:t>
            </a:fld>
            <a:endParaRPr lang="en-US" b="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0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b="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09" eaLnBrk="1" fontAlgn="auto" hangingPunct="1">
              <a:spcBef>
                <a:spcPts val="0"/>
              </a:spcBef>
              <a:spcAft>
                <a:spcPts val="0"/>
              </a:spcAft>
            </a:pPr>
            <a:fld id="{68CFC076-3453-4B97-B12D-D1475B296021}" type="slidenum">
              <a:rPr lang="en-US" b="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b="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601496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43" r:id="rId1"/>
    <p:sldLayoutId id="2147484644" r:id="rId2"/>
    <p:sldLayoutId id="2147484645" r:id="rId3"/>
    <p:sldLayoutId id="2147484646" r:id="rId4"/>
    <p:sldLayoutId id="2147484647" r:id="rId5"/>
    <p:sldLayoutId id="2147484648" r:id="rId6"/>
    <p:sldLayoutId id="2147484649" r:id="rId7"/>
    <p:sldLayoutId id="2147484650" r:id="rId8"/>
    <p:sldLayoutId id="2147484651" r:id="rId9"/>
    <p:sldLayoutId id="2147484652" r:id="rId10"/>
    <p:sldLayoutId id="2147484653" r:id="rId11"/>
    <p:sldLayoutId id="214748465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7" Type="http://schemas.openxmlformats.org/officeDocument/2006/relationships/image" Target="../media/image1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audio" Target="../media/audio3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audio" Target="../media/audio2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ctrTitle" idx="4294967295"/>
          </p:nvPr>
        </p:nvSpPr>
        <p:spPr bwMode="auto">
          <a:xfrm>
            <a:off x="1192213" y="3236913"/>
            <a:ext cx="9144000" cy="23876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75365" tIns="37682" rIns="75365" bIns="37682" anchor="b"/>
          <a:lstStyle/>
          <a:p>
            <a:pPr eaLnBrk="1" hangingPunct="1"/>
            <a:endParaRPr lang="en-US" altLang="en-US" sz="6000"/>
          </a:p>
        </p:txBody>
      </p:sp>
      <p:pic>
        <p:nvPicPr>
          <p:cNvPr id="29699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3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Subtitle 2"/>
          <p:cNvSpPr>
            <a:spLocks noGrp="1"/>
          </p:cNvSpPr>
          <p:nvPr>
            <p:ph type="subTitle" idx="4294967295"/>
          </p:nvPr>
        </p:nvSpPr>
        <p:spPr bwMode="auto">
          <a:xfrm>
            <a:off x="2794000" y="2428875"/>
            <a:ext cx="7907338" cy="1090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5365" tIns="37682" rIns="75365" bIns="37682"/>
          <a:lstStyle/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en-US" altLang="en-US" sz="4400" b="1">
                <a:solidFill>
                  <a:srgbClr val="FF0000"/>
                </a:solidFill>
                <a:latin typeface="UTM Avo" panose="02040603050506020204" pitchFamily="18" charset="0"/>
              </a:rPr>
              <a:t>Chào mừng các con đến với tiết học vần</a:t>
            </a:r>
          </a:p>
        </p:txBody>
      </p:sp>
    </p:spTree>
  </p:cSld>
  <p:clrMapOvr>
    <a:masterClrMapping/>
  </p:clrMapOvr>
  <p:transition>
    <p:sndAc>
      <p:stSnd>
        <p:snd r:embed="rId2" name="applause.wav"/>
      </p:stSnd>
    </p:sndAc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92" name="图片 67591" descr="PPT素材-0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1488" y="-842963"/>
            <a:ext cx="6054726" cy="770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4" name="图片 67593" descr="PPT素材-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075" y="-427038"/>
            <a:ext cx="6705600" cy="7556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2" name="TextBox 1"/>
          <p:cNvSpPr txBox="1">
            <a:spLocks noChangeArrowheads="1"/>
          </p:cNvSpPr>
          <p:nvPr/>
        </p:nvSpPr>
        <p:spPr bwMode="auto">
          <a:xfrm>
            <a:off x="504825" y="4041775"/>
            <a:ext cx="447675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en-US" sz="4000">
                <a:latin typeface="Arial" panose="020B0604020202020204" pitchFamily="34" charset="0"/>
              </a:rPr>
              <a:t>Tìm các tiếng có chứa vần </a:t>
            </a:r>
            <a:r>
              <a:rPr lang="en-US" altLang="en-US" sz="4000">
                <a:solidFill>
                  <a:srgbClr val="FF0000"/>
                </a:solidFill>
              </a:rPr>
              <a:t>oat?</a:t>
            </a:r>
            <a:endParaRPr lang="en-US" altLang="en-US" sz="4000"/>
          </a:p>
          <a:p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75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75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7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7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7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67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AutoShape 8"/>
          <p:cNvSpPr>
            <a:spLocks noChangeArrowheads="1"/>
          </p:cNvSpPr>
          <p:nvPr/>
        </p:nvSpPr>
        <p:spPr bwMode="auto">
          <a:xfrm>
            <a:off x="3170238" y="1060450"/>
            <a:ext cx="6838950" cy="2620963"/>
          </a:xfrm>
          <a:prstGeom prst="cloudCallout">
            <a:avLst>
              <a:gd name="adj1" fmla="val -32218"/>
              <a:gd name="adj2" fmla="val 116931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50181" name="Text Box 9"/>
          <p:cNvSpPr txBox="1">
            <a:spLocks noChangeArrowheads="1"/>
          </p:cNvSpPr>
          <p:nvPr/>
        </p:nvSpPr>
        <p:spPr bwMode="auto">
          <a:xfrm>
            <a:off x="4559300" y="1828800"/>
            <a:ext cx="42068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6000" b="0">
                <a:latin typeface="Times New Roman" panose="02020603050405020304" pitchFamily="18" charset="0"/>
              </a:rPr>
              <a:t>Giải lao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endParaRPr lang="en-US" altLang="en-US" sz="2900"/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Font typeface="Arial" panose="020B0604020202020204" pitchFamily="34" charset="0"/>
              <a:buNone/>
            </a:pPr>
            <a:endParaRPr lang="en-US" altLang="en-US"/>
          </a:p>
        </p:txBody>
      </p:sp>
      <p:pic>
        <p:nvPicPr>
          <p:cNvPr id="5120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12192000" cy="685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endParaRPr lang="en-US" altLang="en-US" sz="2900"/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Font typeface="Arial" panose="020B0604020202020204" pitchFamily="34" charset="0"/>
              <a:buNone/>
            </a:pPr>
            <a:endParaRPr lang="en-US" altLang="en-US"/>
          </a:p>
        </p:txBody>
      </p:sp>
      <p:pic>
        <p:nvPicPr>
          <p:cNvPr id="5222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sndAc>
      <p:stSnd>
        <p:snd r:embed="rId2" name="CHIMES.WAV"/>
      </p:stSnd>
    </p:sndAc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63" y="-601663"/>
            <a:ext cx="12192000" cy="7594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1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3700463" y="2471738"/>
            <a:ext cx="6299200" cy="6302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altLang="en-US" sz="2900">
                <a:latin typeface="Arial" panose="020B0604020202020204" pitchFamily="34" charset="0"/>
                <a:cs typeface="Arial" panose="020B0604020202020204" pitchFamily="34" charset="0"/>
              </a:rPr>
              <a:t>Giải nghĩa từ khó</a:t>
            </a:r>
          </a:p>
        </p:txBody>
      </p:sp>
      <p:sp>
        <p:nvSpPr>
          <p:cNvPr id="53252" name="TextBox 1"/>
          <p:cNvSpPr txBox="1">
            <a:spLocks noChangeArrowheads="1"/>
          </p:cNvSpPr>
          <p:nvPr/>
        </p:nvSpPr>
        <p:spPr bwMode="auto">
          <a:xfrm>
            <a:off x="2760663" y="3213100"/>
            <a:ext cx="8177212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en-US" sz="2800" b="0">
                <a:solidFill>
                  <a:srgbClr val="FF0000"/>
                </a:solidFill>
              </a:rPr>
              <a:t>vuèt: mãng nhän, s¾c, cong nh</a:t>
            </a:r>
            <a:r>
              <a:rPr lang="en-US" altLang="en-US" sz="2800" b="0">
                <a:solidFill>
                  <a:srgbClr val="FF0000"/>
                </a:solidFill>
                <a:latin typeface="VNI-Avo" pitchFamily="2" charset="0"/>
              </a:rPr>
              <a:t>ö</a:t>
            </a:r>
            <a:r>
              <a:rPr lang="en-US" altLang="en-US" sz="2800" b="0">
                <a:solidFill>
                  <a:srgbClr val="FF0000"/>
                </a:solidFill>
              </a:rPr>
              <a:t>­ mét loµi ®éng vËt vu­în hæ.</a:t>
            </a:r>
            <a:endParaRPr lang="en-US" altLang="en-US" sz="2800" b="0"/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endParaRPr lang="en-US" altLang="en-US" sz="2900"/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Font typeface="Arial" panose="020B0604020202020204" pitchFamily="34" charset="0"/>
              <a:buNone/>
            </a:pPr>
            <a:endParaRPr lang="en-US" altLang="en-US"/>
          </a:p>
        </p:txBody>
      </p:sp>
      <p:pic>
        <p:nvPicPr>
          <p:cNvPr id="5427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3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>
            <a:cxnSpLocks noChangeShapeType="1"/>
          </p:cNvCxnSpPr>
          <p:nvPr/>
        </p:nvCxnSpPr>
        <p:spPr bwMode="auto">
          <a:xfrm flipH="1">
            <a:off x="11779250" y="1263650"/>
            <a:ext cx="131763" cy="561975"/>
          </a:xfrm>
          <a:prstGeom prst="line">
            <a:avLst/>
          </a:prstGeom>
          <a:noFill/>
          <a:ln w="19050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Straight Connector 5"/>
          <p:cNvCxnSpPr>
            <a:cxnSpLocks noChangeShapeType="1"/>
          </p:cNvCxnSpPr>
          <p:nvPr/>
        </p:nvCxnSpPr>
        <p:spPr bwMode="auto">
          <a:xfrm flipH="1">
            <a:off x="987425" y="3159125"/>
            <a:ext cx="131763" cy="561975"/>
          </a:xfrm>
          <a:prstGeom prst="line">
            <a:avLst/>
          </a:prstGeom>
          <a:noFill/>
          <a:ln w="19050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8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5675" y="1247775"/>
            <a:ext cx="1524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538" y="1900238"/>
            <a:ext cx="1524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2888" y="1839913"/>
            <a:ext cx="1524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038" y="2454275"/>
            <a:ext cx="1524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9400" y="3151188"/>
            <a:ext cx="1524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3913" y="3776663"/>
            <a:ext cx="1524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063" y="4330700"/>
            <a:ext cx="1524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9088" y="4400550"/>
            <a:ext cx="1524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5238" y="5051425"/>
            <a:ext cx="1524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675" y="5759450"/>
            <a:ext cx="1524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3168650" y="3008313"/>
            <a:ext cx="171608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113088" y="3617913"/>
            <a:ext cx="69215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113088" y="4316413"/>
            <a:ext cx="121761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9912350" y="4295775"/>
            <a:ext cx="171608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6096000" y="4884738"/>
            <a:ext cx="171608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3195638" y="6173788"/>
            <a:ext cx="132556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endParaRPr lang="en-US" altLang="en-US" sz="2900"/>
          </a:p>
        </p:txBody>
      </p:sp>
      <p:sp>
        <p:nvSpPr>
          <p:cNvPr id="55299" name="Content Placeholder 2"/>
          <p:cNvSpPr>
            <a:spLocks noGrp="1"/>
          </p:cNvSpPr>
          <p:nvPr>
            <p:ph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Font typeface="Arial" panose="020B0604020202020204" pitchFamily="34" charset="0"/>
              <a:buNone/>
            </a:pPr>
            <a:endParaRPr lang="en-US" altLang="en-US"/>
          </a:p>
        </p:txBody>
      </p:sp>
      <p:pic>
        <p:nvPicPr>
          <p:cNvPr id="5530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3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6-Point Star 30"/>
          <p:cNvSpPr/>
          <p:nvPr/>
        </p:nvSpPr>
        <p:spPr>
          <a:xfrm>
            <a:off x="319088" y="1247775"/>
            <a:ext cx="407987" cy="415925"/>
          </a:xfrm>
          <a:prstGeom prst="star6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dirty="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32" name="6-Point Star 31"/>
          <p:cNvSpPr/>
          <p:nvPr/>
        </p:nvSpPr>
        <p:spPr>
          <a:xfrm>
            <a:off x="9640888" y="1003300"/>
            <a:ext cx="407987" cy="415925"/>
          </a:xfrm>
          <a:prstGeom prst="star6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dirty="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33" name="6-Point Star 32"/>
          <p:cNvSpPr/>
          <p:nvPr/>
        </p:nvSpPr>
        <p:spPr>
          <a:xfrm>
            <a:off x="4740275" y="1644650"/>
            <a:ext cx="407988" cy="314325"/>
          </a:xfrm>
          <a:prstGeom prst="star6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dirty="0">
                <a:solidFill>
                  <a:prstClr val="black"/>
                </a:solidFill>
              </a:rPr>
              <a:t>3</a:t>
            </a:r>
          </a:p>
        </p:txBody>
      </p:sp>
      <p:sp>
        <p:nvSpPr>
          <p:cNvPr id="34" name="6-Point Star 33"/>
          <p:cNvSpPr/>
          <p:nvPr/>
        </p:nvSpPr>
        <p:spPr>
          <a:xfrm>
            <a:off x="319088" y="2522538"/>
            <a:ext cx="407987" cy="415925"/>
          </a:xfrm>
          <a:prstGeom prst="star6">
            <a:avLst>
              <a:gd name="adj" fmla="val 35061"/>
              <a:gd name="hf" fmla="val 115470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dirty="0">
                <a:solidFill>
                  <a:prstClr val="black"/>
                </a:solidFill>
              </a:rPr>
              <a:t>4</a:t>
            </a:r>
          </a:p>
        </p:txBody>
      </p:sp>
      <p:sp>
        <p:nvSpPr>
          <p:cNvPr id="35" name="6-Point Star 34"/>
          <p:cNvSpPr/>
          <p:nvPr/>
        </p:nvSpPr>
        <p:spPr>
          <a:xfrm>
            <a:off x="7793038" y="2393950"/>
            <a:ext cx="407987" cy="415925"/>
          </a:xfrm>
          <a:prstGeom prst="star6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dirty="0">
                <a:solidFill>
                  <a:prstClr val="black"/>
                </a:solidFill>
              </a:rPr>
              <a:t>5</a:t>
            </a:r>
          </a:p>
        </p:txBody>
      </p:sp>
      <p:sp>
        <p:nvSpPr>
          <p:cNvPr id="36" name="6-Point Star 35"/>
          <p:cNvSpPr/>
          <p:nvPr/>
        </p:nvSpPr>
        <p:spPr>
          <a:xfrm>
            <a:off x="319088" y="3775075"/>
            <a:ext cx="407987" cy="415925"/>
          </a:xfrm>
          <a:prstGeom prst="star6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dirty="0">
                <a:solidFill>
                  <a:prstClr val="black"/>
                </a:solidFill>
              </a:rPr>
              <a:t>6</a:t>
            </a:r>
          </a:p>
        </p:txBody>
      </p:sp>
      <p:sp>
        <p:nvSpPr>
          <p:cNvPr id="37" name="6-Point Star 36"/>
          <p:cNvSpPr/>
          <p:nvPr/>
        </p:nvSpPr>
        <p:spPr>
          <a:xfrm>
            <a:off x="1768475" y="4260850"/>
            <a:ext cx="407988" cy="415925"/>
          </a:xfrm>
          <a:prstGeom prst="star6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dirty="0">
                <a:solidFill>
                  <a:prstClr val="black"/>
                </a:solidFill>
              </a:rPr>
              <a:t>8</a:t>
            </a:r>
          </a:p>
        </p:txBody>
      </p:sp>
      <p:sp>
        <p:nvSpPr>
          <p:cNvPr id="38" name="6-Point Star 37"/>
          <p:cNvSpPr/>
          <p:nvPr/>
        </p:nvSpPr>
        <p:spPr>
          <a:xfrm>
            <a:off x="4445000" y="3603625"/>
            <a:ext cx="407988" cy="415925"/>
          </a:xfrm>
          <a:prstGeom prst="star6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dirty="0">
                <a:solidFill>
                  <a:prstClr val="black"/>
                </a:solidFill>
              </a:rPr>
              <a:t>7</a:t>
            </a:r>
          </a:p>
        </p:txBody>
      </p:sp>
      <p:sp>
        <p:nvSpPr>
          <p:cNvPr id="39" name="6-Point Star 38"/>
          <p:cNvSpPr/>
          <p:nvPr/>
        </p:nvSpPr>
        <p:spPr>
          <a:xfrm>
            <a:off x="3606800" y="4749800"/>
            <a:ext cx="644525" cy="603250"/>
          </a:xfrm>
          <a:prstGeom prst="star6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dirty="0">
                <a:solidFill>
                  <a:prstClr val="black"/>
                </a:solidFill>
              </a:rPr>
              <a:t>10</a:t>
            </a:r>
          </a:p>
        </p:txBody>
      </p:sp>
      <p:sp>
        <p:nvSpPr>
          <p:cNvPr id="40" name="6-Point Star 39"/>
          <p:cNvSpPr/>
          <p:nvPr/>
        </p:nvSpPr>
        <p:spPr>
          <a:xfrm>
            <a:off x="466725" y="5051425"/>
            <a:ext cx="407988" cy="415925"/>
          </a:xfrm>
          <a:prstGeom prst="star6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dirty="0">
                <a:solidFill>
                  <a:prstClr val="black"/>
                </a:solidFill>
              </a:rPr>
              <a:t>9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2363" y="-460375"/>
            <a:ext cx="2290762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3" name="TextBox 3"/>
          <p:cNvSpPr txBox="1">
            <a:spLocks noChangeArrowheads="1"/>
          </p:cNvSpPr>
          <p:nvPr/>
        </p:nvSpPr>
        <p:spPr bwMode="auto">
          <a:xfrm>
            <a:off x="5851525" y="4167188"/>
            <a:ext cx="6477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en-US" sz="280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56324" name="TextBox 4"/>
          <p:cNvSpPr txBox="1">
            <a:spLocks noChangeArrowheads="1"/>
          </p:cNvSpPr>
          <p:nvPr/>
        </p:nvSpPr>
        <p:spPr bwMode="auto">
          <a:xfrm>
            <a:off x="974725" y="4213225"/>
            <a:ext cx="53816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en-US" sz="2800">
                <a:solidFill>
                  <a:srgbClr val="FF0000"/>
                </a:solidFill>
              </a:rPr>
              <a:t>4</a:t>
            </a:r>
          </a:p>
        </p:txBody>
      </p:sp>
      <p:pic>
        <p:nvPicPr>
          <p:cNvPr id="5632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150" y="-23812"/>
            <a:ext cx="12249150" cy="701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3263900" y="6135688"/>
            <a:ext cx="46038" cy="460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algn="ctr">
              <a:defRPr/>
            </a:pPr>
            <a:endParaRPr 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3003550" y="5653088"/>
            <a:ext cx="566738" cy="50641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algn="ctr">
              <a:defRPr/>
            </a:pPr>
            <a:endParaRPr 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2c78f838d1ae7d68a22e392a9e53db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725" y="339725"/>
            <a:ext cx="12277725" cy="518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2230438" y="563563"/>
            <a:ext cx="41386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000" b="0">
                <a:solidFill>
                  <a:schemeClr val="bg1"/>
                </a:solidFill>
                <a:latin typeface="UTM Avo" panose="02040603050506020204" pitchFamily="18" charset="0"/>
                <a:ea typeface="Yu Gothic Light" panose="020B0300000000000000" pitchFamily="34" charset="-128"/>
              </a:rPr>
              <a:t>4. Tập viết</a:t>
            </a:r>
            <a:endParaRPr lang="zh-CN" altLang="en-US" sz="4000" b="0">
              <a:solidFill>
                <a:schemeClr val="bg1"/>
              </a:solidFill>
              <a:latin typeface="UTM Avo" panose="02040603050506020204" pitchFamily="18" charset="0"/>
              <a:ea typeface="Yu Gothic Light" panose="020B0300000000000000" pitchFamily="34" charset="-128"/>
            </a:endParaRPr>
          </a:p>
        </p:txBody>
      </p:sp>
      <p:pic>
        <p:nvPicPr>
          <p:cNvPr id="5734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25" y="2506663"/>
            <a:ext cx="10329863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1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1" t="27847" r="5032" b="7510"/>
          <a:stretch>
            <a:fillRect/>
          </a:stretch>
        </p:blipFill>
        <p:spPr bwMode="auto">
          <a:xfrm>
            <a:off x="-141288" y="536575"/>
            <a:ext cx="13023851" cy="621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6" name="TextBox 9"/>
          <p:cNvSpPr txBox="1">
            <a:spLocks noChangeArrowheads="1"/>
          </p:cNvSpPr>
          <p:nvPr/>
        </p:nvSpPr>
        <p:spPr bwMode="auto">
          <a:xfrm>
            <a:off x="3740150" y="3973513"/>
            <a:ext cx="570706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en-US" altLang="en-US" sz="6600">
                <a:solidFill>
                  <a:schemeClr val="bg1"/>
                </a:solidFill>
                <a:latin typeface="UTM Avo" panose="02040603050506020204" pitchFamily="18" charset="0"/>
              </a:rPr>
              <a:t>HẸN GẶP LẠI</a:t>
            </a:r>
          </a:p>
        </p:txBody>
      </p:sp>
    </p:spTree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0"/>
            <a:ext cx="11303000" cy="720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5" name="图片 73734" descr="PPT素材-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1850" y="3817938"/>
            <a:ext cx="3740150" cy="320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2859088" y="3052763"/>
            <a:ext cx="6604000" cy="11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17" tIns="60958" rIns="121917" bIns="60958">
            <a:spAutoFit/>
          </a:bodyPr>
          <a:lstStyle>
            <a:lvl1pPr defTabSz="1219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 defTabSz="1219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 defTabSz="1219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 defTabSz="1219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 defTabSz="1219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vi-VN" altLang="en-US" sz="6400" b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en-US" altLang="en-US" sz="6400" b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990600"/>
            <a:ext cx="9144000" cy="57912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FBFFB78-2AE0-42A5-9AD9-754543735CEE}"/>
              </a:ext>
            </a:extLst>
          </p:cNvPr>
          <p:cNvSpPr txBox="1"/>
          <p:nvPr/>
        </p:nvSpPr>
        <p:spPr>
          <a:xfrm>
            <a:off x="7469932" y="4800601"/>
            <a:ext cx="2412706" cy="584767"/>
          </a:xfrm>
          <a:prstGeom prst="rect">
            <a:avLst/>
          </a:prstGeom>
          <a:solidFill>
            <a:schemeClr val="bg1"/>
          </a:solidFill>
        </p:spPr>
        <p:txBody>
          <a:bodyPr wrap="square" lIns="91431" tIns="45716" rIns="91431" bIns="45716" rtlCol="0">
            <a:spAutoFit/>
          </a:bodyPr>
          <a:lstStyle/>
          <a:p>
            <a:pPr algn="ctr" defTabSz="914309" eaLnBrk="1" fontAlgn="auto" hangingPunct="1">
              <a:spcBef>
                <a:spcPts val="0"/>
              </a:spcBef>
              <a:spcAft>
                <a:spcPts val="0"/>
              </a:spcAft>
            </a:pPr>
            <a:endParaRPr lang="es-ES" sz="3200" dirty="0">
              <a:solidFill>
                <a:prstClr val="black"/>
              </a:solidFill>
              <a:latin typeface="UTM Avo" panose="02040603050506020204" pitchFamily="18" charset="0"/>
              <a:ea typeface="+mn-ea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FBFFB78-2AE0-42A5-9AD9-754543735CEE}"/>
              </a:ext>
            </a:extLst>
          </p:cNvPr>
          <p:cNvSpPr txBox="1"/>
          <p:nvPr/>
        </p:nvSpPr>
        <p:spPr>
          <a:xfrm>
            <a:off x="7010401" y="4817075"/>
            <a:ext cx="3352799" cy="584767"/>
          </a:xfrm>
          <a:prstGeom prst="rect">
            <a:avLst/>
          </a:prstGeom>
          <a:solidFill>
            <a:schemeClr val="bg1"/>
          </a:solidFill>
        </p:spPr>
        <p:txBody>
          <a:bodyPr wrap="square" lIns="91431" tIns="45716" rIns="91431" bIns="45716" rtlCol="0">
            <a:spAutoFit/>
          </a:bodyPr>
          <a:lstStyle/>
          <a:p>
            <a:pPr algn="ctr" defTabSz="91430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S_tradnl" sz="3200" dirty="0" err="1">
                <a:solidFill>
                  <a:prstClr val="black"/>
                </a:solidFill>
                <a:latin typeface="UTM Avo" panose="02040603050506020204" pitchFamily="18" charset="0"/>
                <a:ea typeface="+mn-ea"/>
              </a:rPr>
              <a:t>Mỏ</a:t>
            </a:r>
            <a:r>
              <a:rPr lang="es-ES_tradnl" sz="3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</a:rPr>
              <a:t> </a:t>
            </a:r>
            <a:r>
              <a:rPr lang="es-ES_tradnl" sz="3200" dirty="0" err="1">
                <a:solidFill>
                  <a:prstClr val="black"/>
                </a:solidFill>
                <a:latin typeface="UTM Avo" panose="02040603050506020204" pitchFamily="18" charset="0"/>
                <a:ea typeface="+mn-ea"/>
              </a:rPr>
              <a:t>khoằm</a:t>
            </a:r>
            <a:endParaRPr lang="es-ES" sz="3200" dirty="0">
              <a:solidFill>
                <a:prstClr val="black"/>
              </a:solidFill>
              <a:latin typeface="UTM Avo" panose="02040603050506020204" pitchFamily="18" charset="0"/>
              <a:ea typeface="+mn-ea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FBFFB78-2AE0-42A5-9AD9-754543735CEE}"/>
              </a:ext>
            </a:extLst>
          </p:cNvPr>
          <p:cNvSpPr txBox="1"/>
          <p:nvPr/>
        </p:nvSpPr>
        <p:spPr>
          <a:xfrm>
            <a:off x="7490521" y="4808834"/>
            <a:ext cx="2412706" cy="584767"/>
          </a:xfrm>
          <a:prstGeom prst="rect">
            <a:avLst/>
          </a:prstGeom>
          <a:solidFill>
            <a:schemeClr val="bg1"/>
          </a:solidFill>
        </p:spPr>
        <p:txBody>
          <a:bodyPr wrap="square" lIns="91431" tIns="45716" rIns="91431" bIns="45716" rtlCol="0">
            <a:spAutoFit/>
          </a:bodyPr>
          <a:lstStyle/>
          <a:p>
            <a:pPr algn="ctr" defTabSz="91430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S_tradnl" sz="3200" dirty="0" err="1">
                <a:solidFill>
                  <a:prstClr val="black"/>
                </a:solidFill>
                <a:latin typeface="UTM Avo" panose="02040603050506020204" pitchFamily="18" charset="0"/>
                <a:ea typeface="+mn-ea"/>
              </a:rPr>
              <a:t>oăm</a:t>
            </a:r>
            <a:endParaRPr lang="es-ES" sz="3200" dirty="0">
              <a:solidFill>
                <a:prstClr val="black"/>
              </a:solidFill>
              <a:latin typeface="UTM Avo" panose="02040603050506020204" pitchFamily="18" charset="0"/>
              <a:ea typeface="+mn-ea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FBFFB78-2AE0-42A5-9AD9-754543735CEE}"/>
              </a:ext>
            </a:extLst>
          </p:cNvPr>
          <p:cNvSpPr txBox="1"/>
          <p:nvPr/>
        </p:nvSpPr>
        <p:spPr>
          <a:xfrm>
            <a:off x="7275360" y="4812950"/>
            <a:ext cx="2804983" cy="584767"/>
          </a:xfrm>
          <a:prstGeom prst="rect">
            <a:avLst/>
          </a:prstGeom>
          <a:solidFill>
            <a:schemeClr val="bg1"/>
          </a:solidFill>
        </p:spPr>
        <p:txBody>
          <a:bodyPr wrap="square" lIns="91431" tIns="45716" rIns="91431" bIns="45716" rtlCol="0">
            <a:spAutoFit/>
          </a:bodyPr>
          <a:lstStyle/>
          <a:p>
            <a:pPr algn="ctr" defTabSz="91430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S_tradnl" sz="3200" dirty="0" err="1">
                <a:solidFill>
                  <a:prstClr val="black"/>
                </a:solidFill>
                <a:latin typeface="UTM Avo" panose="02040603050506020204" pitchFamily="18" charset="0"/>
                <a:ea typeface="+mn-ea"/>
              </a:rPr>
              <a:t>oam</a:t>
            </a:r>
            <a:endParaRPr lang="es-ES" sz="3200" dirty="0">
              <a:solidFill>
                <a:prstClr val="black"/>
              </a:solidFill>
              <a:latin typeface="UTM Avo" panose="02040603050506020204" pitchFamily="18" charset="0"/>
              <a:ea typeface="+mn-ea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FBFFB78-2AE0-42A5-9AD9-754543735CEE}"/>
              </a:ext>
            </a:extLst>
          </p:cNvPr>
          <p:cNvSpPr txBox="1"/>
          <p:nvPr/>
        </p:nvSpPr>
        <p:spPr>
          <a:xfrm>
            <a:off x="7273794" y="4817075"/>
            <a:ext cx="2804983" cy="584767"/>
          </a:xfrm>
          <a:prstGeom prst="rect">
            <a:avLst/>
          </a:prstGeom>
          <a:solidFill>
            <a:schemeClr val="bg1"/>
          </a:solidFill>
        </p:spPr>
        <p:txBody>
          <a:bodyPr wrap="square" lIns="91431" tIns="45716" rIns="91431" bIns="45716" rtlCol="0">
            <a:spAutoFit/>
          </a:bodyPr>
          <a:lstStyle/>
          <a:p>
            <a:pPr algn="ctr" defTabSz="91430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S_tradnl" sz="3200" dirty="0" err="1">
                <a:solidFill>
                  <a:prstClr val="black"/>
                </a:solidFill>
                <a:latin typeface="UTM Avo" panose="02040603050506020204" pitchFamily="18" charset="0"/>
                <a:ea typeface="+mn-ea"/>
              </a:rPr>
              <a:t>Khoằm</a:t>
            </a:r>
            <a:endParaRPr lang="es-ES" sz="3200" dirty="0">
              <a:solidFill>
                <a:prstClr val="black"/>
              </a:solidFill>
              <a:latin typeface="UTM Avo" panose="02040603050506020204" pitchFamily="18" charset="0"/>
              <a:ea typeface="+mn-ea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FBFFB78-2AE0-42A5-9AD9-754543735CEE}"/>
              </a:ext>
            </a:extLst>
          </p:cNvPr>
          <p:cNvSpPr txBox="1"/>
          <p:nvPr/>
        </p:nvSpPr>
        <p:spPr>
          <a:xfrm>
            <a:off x="7290267" y="4821190"/>
            <a:ext cx="2804983" cy="584767"/>
          </a:xfrm>
          <a:prstGeom prst="rect">
            <a:avLst/>
          </a:prstGeom>
          <a:solidFill>
            <a:schemeClr val="bg1"/>
          </a:solidFill>
        </p:spPr>
        <p:txBody>
          <a:bodyPr wrap="square" lIns="91431" tIns="45716" rIns="91431" bIns="45716" rtlCol="0">
            <a:spAutoFit/>
          </a:bodyPr>
          <a:lstStyle/>
          <a:p>
            <a:pPr algn="ctr" defTabSz="91430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S_tradnl" sz="3200" dirty="0" err="1">
                <a:solidFill>
                  <a:prstClr val="black"/>
                </a:solidFill>
                <a:latin typeface="UTM Avo" panose="02040603050506020204" pitchFamily="18" charset="0"/>
                <a:ea typeface="+mn-ea"/>
              </a:rPr>
              <a:t>Ngoạm</a:t>
            </a:r>
            <a:endParaRPr lang="es-ES" sz="3200" dirty="0">
              <a:solidFill>
                <a:prstClr val="black"/>
              </a:solidFill>
              <a:latin typeface="UTM Avo" panose="02040603050506020204" pitchFamily="18" charset="0"/>
              <a:ea typeface="+mn-ea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53037" y="4571198"/>
            <a:ext cx="3017060" cy="2591602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3261568" y="1297145"/>
            <a:ext cx="1167507" cy="994477"/>
            <a:chOff x="2341807" y="722423"/>
            <a:chExt cx="1167507" cy="99447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5929B31-C064-4E36-8583-45BE156D551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5989" y="722423"/>
              <a:ext cx="994475" cy="99447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E3211B7-5C00-41C9-ADD5-6A89B04AD8A0}"/>
                </a:ext>
              </a:extLst>
            </p:cNvPr>
            <p:cNvSpPr txBox="1"/>
            <p:nvPr/>
          </p:nvSpPr>
          <p:spPr>
            <a:xfrm>
              <a:off x="2341807" y="1001415"/>
              <a:ext cx="1167507" cy="584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s-ES_tradnl" sz="3200">
                  <a:ln w="6600">
                    <a:solidFill>
                      <a:srgbClr val="C0504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rgbClr val="C0504D"/>
                    </a:outerShdw>
                  </a:effectLst>
                  <a:latin typeface="UTM Avo" panose="02040603050506020204" pitchFamily="18" charset="0"/>
                  <a:ea typeface="+mn-ea"/>
                </a:rPr>
                <a:t>1</a:t>
              </a:r>
              <a:endParaRPr lang="es-ES" sz="3200" b="0" dirty="0">
                <a:solidFill>
                  <a:prstClr val="black"/>
                </a:solidFill>
                <a:latin typeface="UTM Avo" panose="02040603050506020204" pitchFamily="18" charset="0"/>
                <a:ea typeface="+mn-ea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650058" y="3144335"/>
            <a:ext cx="1167507" cy="994477"/>
            <a:chOff x="5632842" y="2105111"/>
            <a:chExt cx="1167507" cy="994475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5929B31-C064-4E36-8583-45BE156D551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7024" y="2105111"/>
              <a:ext cx="994475" cy="99447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E3211B7-5C00-41C9-ADD5-6A89B04AD8A0}"/>
                </a:ext>
              </a:extLst>
            </p:cNvPr>
            <p:cNvSpPr txBox="1"/>
            <p:nvPr/>
          </p:nvSpPr>
          <p:spPr>
            <a:xfrm>
              <a:off x="5632842" y="2384103"/>
              <a:ext cx="1167507" cy="584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s-ES_tradnl" sz="3200">
                  <a:ln w="6600">
                    <a:solidFill>
                      <a:srgbClr val="C0504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rgbClr val="C0504D"/>
                    </a:outerShdw>
                  </a:effectLst>
                  <a:latin typeface="UTM Avo" panose="02040603050506020204" pitchFamily="18" charset="0"/>
                  <a:ea typeface="+mn-ea"/>
                </a:rPr>
                <a:t>2</a:t>
              </a:r>
              <a:endParaRPr lang="es-ES" sz="3200" b="0" dirty="0">
                <a:solidFill>
                  <a:prstClr val="black"/>
                </a:solidFill>
                <a:latin typeface="UTM Avo" panose="02040603050506020204" pitchFamily="18" charset="0"/>
                <a:ea typeface="+mn-ea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277079" y="2839196"/>
            <a:ext cx="1167507" cy="994477"/>
            <a:chOff x="1559230" y="2459387"/>
            <a:chExt cx="1167507" cy="994475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E5929B31-C064-4E36-8583-45BE156D551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3412" y="2459387"/>
              <a:ext cx="994475" cy="99447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E3211B7-5C00-41C9-ADD5-6A89B04AD8A0}"/>
                </a:ext>
              </a:extLst>
            </p:cNvPr>
            <p:cNvSpPr txBox="1"/>
            <p:nvPr/>
          </p:nvSpPr>
          <p:spPr>
            <a:xfrm>
              <a:off x="1559230" y="2738379"/>
              <a:ext cx="1167507" cy="584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s-ES_tradnl" sz="3200">
                  <a:ln w="6600">
                    <a:solidFill>
                      <a:srgbClr val="C0504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rgbClr val="C0504D"/>
                    </a:outerShdw>
                  </a:effectLst>
                  <a:latin typeface="UTM Avo" panose="02040603050506020204" pitchFamily="18" charset="0"/>
                  <a:ea typeface="+mn-ea"/>
                </a:rPr>
                <a:t>3</a:t>
              </a:r>
              <a:endParaRPr lang="es-ES" sz="3200" b="0" dirty="0">
                <a:solidFill>
                  <a:prstClr val="black"/>
                </a:solidFill>
                <a:latin typeface="UTM Avo" panose="02040603050506020204" pitchFamily="18" charset="0"/>
                <a:ea typeface="+mn-ea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928496" y="1436641"/>
            <a:ext cx="1167507" cy="994477"/>
            <a:chOff x="1559230" y="2459387"/>
            <a:chExt cx="1167507" cy="994475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E5929B31-C064-4E36-8583-45BE156D551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3412" y="2459387"/>
              <a:ext cx="994475" cy="99447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E3211B7-5C00-41C9-ADD5-6A89B04AD8A0}"/>
                </a:ext>
              </a:extLst>
            </p:cNvPr>
            <p:cNvSpPr txBox="1"/>
            <p:nvPr/>
          </p:nvSpPr>
          <p:spPr>
            <a:xfrm>
              <a:off x="1559230" y="2738379"/>
              <a:ext cx="1167507" cy="584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s-ES_tradnl" sz="3200">
                  <a:ln w="6600">
                    <a:solidFill>
                      <a:srgbClr val="C0504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rgbClr val="C0504D"/>
                    </a:outerShdw>
                  </a:effectLst>
                  <a:latin typeface="UTM Avo" panose="02040603050506020204" pitchFamily="18" charset="0"/>
                  <a:ea typeface="+mn-ea"/>
                </a:rPr>
                <a:t>4</a:t>
              </a:r>
              <a:endParaRPr lang="es-ES" sz="3200" b="0" dirty="0">
                <a:solidFill>
                  <a:prstClr val="black"/>
                </a:solidFill>
                <a:latin typeface="UTM Avo" panose="02040603050506020204" pitchFamily="18" charset="0"/>
                <a:ea typeface="+mn-ea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556735" y="2380907"/>
            <a:ext cx="1167507" cy="994477"/>
            <a:chOff x="1559230" y="2459387"/>
            <a:chExt cx="1167507" cy="994475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E5929B31-C064-4E36-8583-45BE156D551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3412" y="2459387"/>
              <a:ext cx="994475" cy="99447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E3211B7-5C00-41C9-ADD5-6A89B04AD8A0}"/>
                </a:ext>
              </a:extLst>
            </p:cNvPr>
            <p:cNvSpPr txBox="1"/>
            <p:nvPr/>
          </p:nvSpPr>
          <p:spPr>
            <a:xfrm>
              <a:off x="1559230" y="2738379"/>
              <a:ext cx="1167507" cy="584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s-ES_tradnl" sz="3200">
                  <a:ln w="6600">
                    <a:solidFill>
                      <a:srgbClr val="C0504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rgbClr val="C0504D"/>
                    </a:outerShdw>
                  </a:effectLst>
                  <a:latin typeface="UTM Avo" panose="02040603050506020204" pitchFamily="18" charset="0"/>
                  <a:ea typeface="+mn-ea"/>
                </a:rPr>
                <a:t>5</a:t>
              </a:r>
              <a:endParaRPr lang="es-ES" sz="3200" b="0" dirty="0">
                <a:solidFill>
                  <a:prstClr val="black"/>
                </a:solidFill>
                <a:latin typeface="UTM Avo" panose="02040603050506020204" pitchFamily="18" charset="0"/>
                <a:ea typeface="+mn-ea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5648998" y="2380907"/>
            <a:ext cx="1167507" cy="994477"/>
            <a:chOff x="1559230" y="2459387"/>
            <a:chExt cx="1167507" cy="994475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E5929B31-C064-4E36-8583-45BE156D551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3412" y="2459387"/>
              <a:ext cx="994475" cy="99447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E3211B7-5C00-41C9-ADD5-6A89B04AD8A0}"/>
                </a:ext>
              </a:extLst>
            </p:cNvPr>
            <p:cNvSpPr txBox="1"/>
            <p:nvPr/>
          </p:nvSpPr>
          <p:spPr>
            <a:xfrm>
              <a:off x="1559230" y="2738379"/>
              <a:ext cx="1167507" cy="584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s-ES_tradnl" sz="3200">
                  <a:ln w="6600">
                    <a:solidFill>
                      <a:srgbClr val="C0504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rgbClr val="C0504D"/>
                    </a:outerShdw>
                  </a:effectLst>
                  <a:latin typeface="UTM Avo" panose="02040603050506020204" pitchFamily="18" charset="0"/>
                  <a:ea typeface="+mn-ea"/>
                </a:rPr>
                <a:t>6</a:t>
              </a:r>
              <a:endParaRPr lang="es-ES" sz="3200" b="0" dirty="0">
                <a:solidFill>
                  <a:prstClr val="black"/>
                </a:solidFill>
                <a:latin typeface="UTM Avo" panose="02040603050506020204" pitchFamily="18" charset="0"/>
                <a:ea typeface="+mn-ea"/>
              </a:endParaRPr>
            </a:p>
          </p:txBody>
        </p:sp>
      </p:grpSp>
      <p:sp>
        <p:nvSpPr>
          <p:cNvPr id="27" name="Oval 26"/>
          <p:cNvSpPr/>
          <p:nvPr/>
        </p:nvSpPr>
        <p:spPr>
          <a:xfrm>
            <a:off x="8391528" y="2017654"/>
            <a:ext cx="990599" cy="1026962"/>
          </a:xfrm>
          <a:prstGeom prst="ellipse">
            <a:avLst/>
          </a:prstGeom>
          <a:solidFill>
            <a:srgbClr val="FFC000"/>
          </a:solidFill>
          <a:ln>
            <a:solidFill>
              <a:srgbClr val="F4A9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 defTabSz="91430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3200" b="0">
              <a:solidFill>
                <a:prstClr val="white"/>
              </a:solidFill>
              <a:latin typeface="UTM Avo" panose="020406030505060202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200400" y="152401"/>
            <a:ext cx="5562600" cy="584767"/>
          </a:xfrm>
          <a:prstGeom prst="rect">
            <a:avLst/>
          </a:prstGeom>
          <a:solidFill>
            <a:srgbClr val="FFFF00"/>
          </a:solidFill>
        </p:spPr>
        <p:txBody>
          <a:bodyPr wrap="square" lIns="91431" tIns="45716" rIns="91431" bIns="45716" rtlCol="0">
            <a:spAutoFit/>
          </a:bodyPr>
          <a:lstStyle/>
          <a:p>
            <a:pPr algn="ctr" defTabSz="91430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b="0" dirty="0" err="1">
                <a:solidFill>
                  <a:prstClr val="black">
                    <a:lumMod val="85000"/>
                    <a:lumOff val="15000"/>
                  </a:prstClr>
                </a:solidFill>
                <a:latin typeface="UTM Avo" panose="02040603050506020204" pitchFamily="18" charset="0"/>
                <a:ea typeface="+mn-ea"/>
              </a:rPr>
              <a:t>Kiểm</a:t>
            </a:r>
            <a:r>
              <a:rPr lang="en-US" sz="3200" b="0" dirty="0">
                <a:solidFill>
                  <a:prstClr val="black">
                    <a:lumMod val="85000"/>
                    <a:lumOff val="15000"/>
                  </a:prstClr>
                </a:solidFill>
                <a:latin typeface="UTM Avo" panose="02040603050506020204" pitchFamily="18" charset="0"/>
                <a:ea typeface="+mn-ea"/>
              </a:rPr>
              <a:t> </a:t>
            </a:r>
            <a:r>
              <a:rPr lang="en-US" sz="3200" b="0" dirty="0" err="1">
                <a:solidFill>
                  <a:prstClr val="black">
                    <a:lumMod val="85000"/>
                    <a:lumOff val="15000"/>
                  </a:prstClr>
                </a:solidFill>
                <a:latin typeface="UTM Avo" panose="02040603050506020204" pitchFamily="18" charset="0"/>
                <a:ea typeface="+mn-ea"/>
              </a:rPr>
              <a:t>tra</a:t>
            </a:r>
            <a:r>
              <a:rPr lang="en-US" sz="3200" b="0" dirty="0">
                <a:solidFill>
                  <a:prstClr val="black">
                    <a:lumMod val="85000"/>
                    <a:lumOff val="15000"/>
                  </a:prstClr>
                </a:solidFill>
                <a:latin typeface="UTM Avo" panose="02040603050506020204" pitchFamily="18" charset="0"/>
                <a:ea typeface="+mn-ea"/>
              </a:rPr>
              <a:t> </a:t>
            </a:r>
            <a:r>
              <a:rPr lang="en-US" sz="3200" b="0" dirty="0" err="1">
                <a:solidFill>
                  <a:prstClr val="black">
                    <a:lumMod val="85000"/>
                    <a:lumOff val="15000"/>
                  </a:prstClr>
                </a:solidFill>
                <a:latin typeface="UTM Avo" panose="02040603050506020204" pitchFamily="18" charset="0"/>
                <a:ea typeface="+mn-ea"/>
              </a:rPr>
              <a:t>bài</a:t>
            </a:r>
            <a:r>
              <a:rPr lang="en-US" sz="3200" b="0" dirty="0">
                <a:solidFill>
                  <a:prstClr val="black">
                    <a:lumMod val="85000"/>
                    <a:lumOff val="15000"/>
                  </a:prstClr>
                </a:solidFill>
                <a:latin typeface="UTM Avo" panose="02040603050506020204" pitchFamily="18" charset="0"/>
                <a:ea typeface="+mn-ea"/>
              </a:rPr>
              <a:t> </a:t>
            </a:r>
            <a:r>
              <a:rPr lang="en-US" sz="3200" b="0" dirty="0" err="1">
                <a:solidFill>
                  <a:prstClr val="black">
                    <a:lumMod val="85000"/>
                    <a:lumOff val="15000"/>
                  </a:prstClr>
                </a:solidFill>
                <a:latin typeface="UTM Avo" panose="02040603050506020204" pitchFamily="18" charset="0"/>
                <a:ea typeface="+mn-ea"/>
              </a:rPr>
              <a:t>cũ</a:t>
            </a:r>
            <a:endParaRPr lang="en-US" sz="3200" b="0" dirty="0">
              <a:solidFill>
                <a:prstClr val="black">
                  <a:lumMod val="85000"/>
                  <a:lumOff val="15000"/>
                </a:prstClr>
              </a:solidFill>
              <a:latin typeface="UTM Avo" panose="02040603050506020204" pitchFamily="18" charset="0"/>
              <a:ea typeface="+mn-ea"/>
            </a:endParaRPr>
          </a:p>
        </p:txBody>
      </p:sp>
      <p:pic>
        <p:nvPicPr>
          <p:cNvPr id="2" name="Tieng-tinh-tinh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452563" y="498496"/>
            <a:ext cx="487363" cy="487363"/>
          </a:xfrm>
          <a:prstGeom prst="rect">
            <a:avLst/>
          </a:prstGeom>
        </p:spPr>
      </p:pic>
      <p:pic>
        <p:nvPicPr>
          <p:cNvPr id="33" name="Tieng-tinh-tinh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452564" y="1192959"/>
            <a:ext cx="487363" cy="487363"/>
          </a:xfrm>
          <a:prstGeom prst="rect">
            <a:avLst/>
          </a:prstGeom>
        </p:spPr>
      </p:pic>
      <p:pic>
        <p:nvPicPr>
          <p:cNvPr id="34" name="Tieng-tinh-tinh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452565" y="1717176"/>
            <a:ext cx="487363" cy="487363"/>
          </a:xfrm>
          <a:prstGeom prst="rect">
            <a:avLst/>
          </a:prstGeom>
        </p:spPr>
      </p:pic>
      <p:pic>
        <p:nvPicPr>
          <p:cNvPr id="35" name="Tieng-tinh-tinh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543691" y="2187436"/>
            <a:ext cx="487363" cy="487363"/>
          </a:xfrm>
          <a:prstGeom prst="rect">
            <a:avLst/>
          </a:prstGeom>
        </p:spPr>
      </p:pic>
      <p:pic>
        <p:nvPicPr>
          <p:cNvPr id="36" name="Tieng-tinh-tinh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574013" y="2674799"/>
            <a:ext cx="487363" cy="487363"/>
          </a:xfrm>
          <a:prstGeom prst="rect">
            <a:avLst/>
          </a:prstGeom>
        </p:spPr>
      </p:pic>
      <p:pic>
        <p:nvPicPr>
          <p:cNvPr id="37" name="Tieng-tinh-tinh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574013" y="316705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282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-0.03217 L -0.06215 0.54051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42" y="28634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3448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48148E-6 L -0.23906 0.26504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62" y="13241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342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2.59259E-6 L -0.01285 0.29861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2" y="14931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3422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67 -0.01921 L -0.27778 0.50602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22" y="26250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0" dur="3422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07407E-6 L -0.05885 0.38518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1" y="19259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7" dur="3422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0.00139 L -0.28993 0.375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97" y="18819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4" dur="3422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audio>
              <p:cMediaNode vol="80000">
                <p:cTn id="9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9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 vol="80000">
                <p:cTn id="9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audio>
              <p:cMediaNode vol="80000">
                <p:cTn id="9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audio>
              <p:cMediaNode vol="80000">
                <p:cTn id="9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audio>
              <p:cMediaNode vol="80000">
                <p:cTn id="1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</p:childTnLst>
        </p:cTn>
      </p:par>
    </p:tnLst>
    <p:bldLst>
      <p:bldP spid="10" grpId="0" animBg="1"/>
      <p:bldP spid="10" grpId="1" animBg="1"/>
      <p:bldP spid="26" grpId="0" animBg="1"/>
      <p:bldP spid="26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木板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8838" y="-9525"/>
            <a:ext cx="2098675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TextBox 6"/>
          <p:cNvSpPr txBox="1">
            <a:spLocks noChangeArrowheads="1"/>
          </p:cNvSpPr>
          <p:nvPr/>
        </p:nvSpPr>
        <p:spPr bwMode="auto">
          <a:xfrm>
            <a:off x="2362200" y="0"/>
            <a:ext cx="7696200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en-US" sz="3200">
                <a:latin typeface="HP001 4 hàng" panose="020B0603050302020204" pitchFamily="34" charset="0"/>
                <a:cs typeface="Times New Roman" panose="02020603050405020304" pitchFamily="18" charset="0"/>
              </a:rPr>
              <a:t>Thứ    ngày   tháng   năm </a:t>
            </a:r>
            <a:r>
              <a:rPr lang="vi-VN" altLang="en-US" sz="3200">
                <a:latin typeface="HP001 4 hàng" panose="020B0603050302020204" pitchFamily="34" charset="0"/>
                <a:cs typeface="Times New Roman" panose="02020603050405020304" pitchFamily="18" charset="0"/>
              </a:rPr>
              <a:t>2022</a:t>
            </a:r>
            <a:endParaRPr lang="en-US" altLang="en-US" sz="3200">
              <a:latin typeface="HP001 4 hàng" panose="020B0603050302020204" pitchFamily="34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en-US" altLang="en-US" sz="3200">
                <a:latin typeface="HP001 4 hàng" panose="020B0603050302020204" pitchFamily="34" charset="0"/>
                <a:cs typeface="Times New Roman" panose="02020603050405020304" pitchFamily="18" charset="0"/>
              </a:rPr>
              <a:t>Tiếng Việt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467350" y="1227138"/>
            <a:ext cx="4824413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en-US" sz="5400" b="0">
                <a:solidFill>
                  <a:srgbClr val="FF0000"/>
                </a:solidFill>
                <a:cs typeface="Times New Roman" panose="02020603050405020304" pitchFamily="18" charset="0"/>
              </a:rPr>
              <a:t>oan – oat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052763" y="1444625"/>
            <a:ext cx="315753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en-US" sz="400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Bài 119: </a:t>
            </a:r>
          </a:p>
        </p:txBody>
      </p: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1828800" y="2641600"/>
            <a:ext cx="4038600" cy="3683000"/>
            <a:chOff x="1828800" y="2641705"/>
            <a:chExt cx="4038600" cy="3682896"/>
          </a:xfrm>
        </p:grpSpPr>
        <p:sp>
          <p:nvSpPr>
            <p:cNvPr id="3" name="Oval 10"/>
            <p:cNvSpPr/>
            <p:nvPr/>
          </p:nvSpPr>
          <p:spPr>
            <a:xfrm>
              <a:off x="1828800" y="2641705"/>
              <a:ext cx="4038600" cy="3682896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1" tIns="45716" rIns="91431" bIns="45716" anchor="ctr"/>
            <a:lstStyle>
              <a:lvl1pPr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endParaRPr lang="en-US" b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5851" name="TextBox 11"/>
            <p:cNvSpPr txBox="1">
              <a:spLocks noChangeArrowheads="1"/>
            </p:cNvSpPr>
            <p:nvPr/>
          </p:nvSpPr>
          <p:spPr bwMode="auto">
            <a:xfrm>
              <a:off x="2095500" y="3365585"/>
              <a:ext cx="3505200" cy="2073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1" tIns="45716" rIns="91431" bIns="45716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en-US" sz="13000" b="0">
                  <a:solidFill>
                    <a:srgbClr val="008000"/>
                  </a:solidFill>
                </a:rPr>
                <a:t>oan</a:t>
              </a:r>
            </a:p>
          </p:txBody>
        </p:sp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6653213" y="2641600"/>
            <a:ext cx="4038600" cy="3683000"/>
            <a:chOff x="1828800" y="2641705"/>
            <a:chExt cx="4038600" cy="3682896"/>
          </a:xfrm>
        </p:grpSpPr>
        <p:sp>
          <p:nvSpPr>
            <p:cNvPr id="11" name="Oval 10"/>
            <p:cNvSpPr/>
            <p:nvPr/>
          </p:nvSpPr>
          <p:spPr>
            <a:xfrm>
              <a:off x="1828800" y="2641705"/>
              <a:ext cx="4038600" cy="3682896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1" tIns="45716" rIns="91431" bIns="45716" anchor="ctr"/>
            <a:lstStyle>
              <a:lvl1pPr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endParaRPr lang="en-US" b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5849" name="TextBox 11"/>
            <p:cNvSpPr txBox="1">
              <a:spLocks noChangeArrowheads="1"/>
            </p:cNvSpPr>
            <p:nvPr/>
          </p:nvSpPr>
          <p:spPr bwMode="auto">
            <a:xfrm>
              <a:off x="2095500" y="3443368"/>
              <a:ext cx="3505200" cy="2073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1" tIns="45716" rIns="91431" bIns="45716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en-US" sz="13000" b="0">
                  <a:solidFill>
                    <a:srgbClr val="008000"/>
                  </a:solidFill>
                </a:rPr>
                <a:t>oat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327900" y="4279900"/>
            <a:ext cx="3354388" cy="7699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algn="ctr"/>
            <a:r>
              <a:rPr lang="en-US" altLang="en-US" sz="4400" b="0"/>
              <a:t>m¸y khoan</a:t>
            </a:r>
            <a:endParaRPr lang="en-US" altLang="en-US" sz="4400" b="0">
              <a:solidFill>
                <a:srgbClr val="FF0000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0" y="0"/>
            <a:ext cx="3643313" cy="8096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0" dirty="0">
                <a:latin typeface="UTM Avo" panose="02040603050506020204" pitchFamily="18" charset="0"/>
              </a:rPr>
              <a:t>1. </a:t>
            </a:r>
            <a:r>
              <a:rPr lang="en-US" sz="4400" b="0" dirty="0" err="1">
                <a:latin typeface="UTM Avo" panose="02040603050506020204" pitchFamily="18" charset="0"/>
              </a:rPr>
              <a:t>Làm</a:t>
            </a:r>
            <a:r>
              <a:rPr lang="en-US" sz="4400" b="0" dirty="0">
                <a:latin typeface="UTM Avo" panose="02040603050506020204" pitchFamily="18" charset="0"/>
              </a:rPr>
              <a:t> </a:t>
            </a:r>
            <a:r>
              <a:rPr lang="en-US" sz="4400" b="0" dirty="0" err="1">
                <a:latin typeface="UTM Avo" panose="02040603050506020204" pitchFamily="18" charset="0"/>
              </a:rPr>
              <a:t>quen</a:t>
            </a:r>
            <a:endParaRPr lang="en-US" sz="4400" b="0" dirty="0">
              <a:latin typeface="UTM Avo" panose="02040603050506020204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448425" y="6054725"/>
            <a:ext cx="4730750" cy="708025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sz="4000" b="0" dirty="0" err="1">
                <a:latin typeface=".VnAvant" panose="020B7200000000000000" pitchFamily="34" charset="0"/>
              </a:rPr>
              <a:t>khê</a:t>
            </a:r>
            <a:r>
              <a:rPr lang="en-US" sz="4000" b="0" dirty="0">
                <a:latin typeface=".VnAvant" panose="020B7200000000000000" pitchFamily="34" charset="0"/>
              </a:rPr>
              <a:t> - </a:t>
            </a:r>
            <a:r>
              <a:rPr lang="en-US" sz="4000" b="0" dirty="0" err="1">
                <a:latin typeface=".VnAvant" panose="020B7200000000000000" pitchFamily="34" charset="0"/>
              </a:rPr>
              <a:t>oan</a:t>
            </a:r>
            <a:r>
              <a:rPr lang="en-US" sz="4000" b="0" dirty="0">
                <a:latin typeface=".VnAvant" panose="020B7200000000000000" pitchFamily="34" charset="0"/>
              </a:rPr>
              <a:t> - </a:t>
            </a:r>
            <a:r>
              <a:rPr lang="en-US" sz="4000" b="0" dirty="0" err="1">
                <a:latin typeface=".VnAvant" panose="020B7200000000000000" pitchFamily="34" charset="0"/>
              </a:rPr>
              <a:t>khoan</a:t>
            </a:r>
            <a:r>
              <a:rPr lang="en-US" sz="4000" b="0" dirty="0">
                <a:latin typeface=".VnAvant" panose="020B7200000000000000" pitchFamily="34" charset="0"/>
              </a:rPr>
              <a:t> </a:t>
            </a:r>
          </a:p>
        </p:txBody>
      </p:sp>
      <p:sp>
        <p:nvSpPr>
          <p:cNvPr id="45" name="Rectangle 44"/>
          <p:cNvSpPr/>
          <p:nvPr/>
        </p:nvSpPr>
        <p:spPr>
          <a:xfrm>
            <a:off x="7327900" y="4229100"/>
            <a:ext cx="3354388" cy="911225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sz="4800" b="0" dirty="0" err="1">
                <a:latin typeface=".VnAvant" panose="020B7200000000000000" pitchFamily="34" charset="0"/>
              </a:rPr>
              <a:t>kh</a:t>
            </a:r>
            <a:r>
              <a:rPr lang="en-US" sz="4800" b="0" dirty="0" err="1">
                <a:solidFill>
                  <a:srgbClr val="FF0000"/>
                </a:solidFill>
                <a:latin typeface=".VnAvant" panose="020B7200000000000000" pitchFamily="34" charset="0"/>
              </a:rPr>
              <a:t>oan</a:t>
            </a:r>
            <a:endParaRPr lang="en-US" sz="4800" b="0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7329488" y="5137150"/>
            <a:ext cx="1479550" cy="7445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sz="4800" b="0" dirty="0" err="1">
                <a:latin typeface=".VnAvant" pitchFamily="34" charset="0"/>
              </a:rPr>
              <a:t>kh</a:t>
            </a:r>
            <a:endParaRPr lang="en-US" sz="4800" b="0" dirty="0">
              <a:latin typeface=".VnAvant" pitchFamily="34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8804275" y="5137150"/>
            <a:ext cx="1487488" cy="744538"/>
          </a:xfrm>
          <a:prstGeom prst="rect">
            <a:avLst/>
          </a:prstGeom>
          <a:solidFill>
            <a:srgbClr val="E9A5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sz="4800" b="0" dirty="0" err="1">
                <a:solidFill>
                  <a:srgbClr val="FF0000"/>
                </a:solidFill>
                <a:latin typeface=".VnAvant" panose="020B7200000000000000" pitchFamily="34" charset="0"/>
              </a:rPr>
              <a:t>oan</a:t>
            </a:r>
            <a:endParaRPr lang="en-US" sz="4800" b="0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1285" name="AutoShape 21"/>
          <p:cNvSpPr>
            <a:spLocks noChangeArrowheads="1"/>
          </p:cNvSpPr>
          <p:nvPr/>
        </p:nvSpPr>
        <p:spPr bwMode="auto">
          <a:xfrm>
            <a:off x="4884738" y="0"/>
            <a:ext cx="6367462" cy="1498600"/>
          </a:xfrm>
          <a:prstGeom prst="wedgeEllipseCallout">
            <a:avLst>
              <a:gd name="adj1" fmla="val -46259"/>
              <a:gd name="adj2" fmla="val 66102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/>
            <a:endParaRPr lang="en-US" altLang="en-US" b="0">
              <a:latin typeface="Arial" panose="020B0604020202020204" pitchFamily="34" charset="0"/>
            </a:endParaRPr>
          </a:p>
        </p:txBody>
      </p:sp>
      <p:sp>
        <p:nvSpPr>
          <p:cNvPr id="11286" name="Text Box 22"/>
          <p:cNvSpPr txBox="1">
            <a:spLocks noChangeArrowheads="1"/>
          </p:cNvSpPr>
          <p:nvPr/>
        </p:nvSpPr>
        <p:spPr bwMode="auto">
          <a:xfrm>
            <a:off x="5272088" y="268288"/>
            <a:ext cx="56324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/>
              <a:t>Em h·y ph©n tÝch vµ ®¸nh vÇn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39882" y="1622253"/>
            <a:ext cx="2035433" cy="120032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91431" tIns="45716" rIns="91431" bIns="45716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sz="7200" b="0" dirty="0" err="1">
                <a:solidFill>
                  <a:srgbClr val="008000"/>
                </a:solidFill>
                <a:latin typeface=".VnAvant" panose="020B7200000000000000" pitchFamily="34" charset="0"/>
              </a:rPr>
              <a:t>oan</a:t>
            </a:r>
            <a:endParaRPr lang="en-US" sz="7200" b="0" dirty="0">
              <a:solidFill>
                <a:srgbClr val="008000"/>
              </a:solidFill>
              <a:latin typeface=".VnAvant" panose="020B7200000000000000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953684" y="2827795"/>
            <a:ext cx="1404003" cy="871300"/>
          </a:xfrm>
          <a:prstGeom prst="round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sz="6000" b="0" dirty="0" err="1">
                <a:solidFill>
                  <a:srgbClr val="FFFFFF"/>
                </a:solidFill>
                <a:latin typeface=".VnAvant" panose="020B7200000000000000" pitchFamily="34" charset="0"/>
              </a:rPr>
              <a:t>oa</a:t>
            </a:r>
            <a:endParaRPr lang="en-US" sz="6000" b="0" dirty="0">
              <a:solidFill>
                <a:srgbClr val="FFFFFF"/>
              </a:solidFill>
              <a:latin typeface=".VnAvant" panose="020B7200000000000000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357687" y="2824679"/>
            <a:ext cx="914401" cy="8713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sz="5400" b="0" dirty="0">
                <a:solidFill>
                  <a:srgbClr val="FFFFFF"/>
                </a:solidFill>
                <a:latin typeface=".VnAvant" panose="020B7200000000000000" pitchFamily="34" charset="0"/>
              </a:rPr>
              <a:t>n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1819374" y="3695979"/>
            <a:ext cx="4864230" cy="900953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sz="6000" b="0" dirty="0" err="1">
                <a:solidFill>
                  <a:srgbClr val="FFFFFF"/>
                </a:solidFill>
                <a:latin typeface=".VnAvant" panose="020B7200000000000000" pitchFamily="34" charset="0"/>
              </a:rPr>
              <a:t>oa</a:t>
            </a:r>
            <a:r>
              <a:rPr lang="en-US" sz="6000" b="0" dirty="0">
                <a:solidFill>
                  <a:srgbClr val="FFFFFF"/>
                </a:solidFill>
                <a:latin typeface=".VnAvant" panose="020B7200000000000000" pitchFamily="34" charset="0"/>
              </a:rPr>
              <a:t> – n - </a:t>
            </a:r>
            <a:r>
              <a:rPr lang="en-US" sz="6000" b="0" dirty="0" err="1">
                <a:solidFill>
                  <a:srgbClr val="FFFFFF"/>
                </a:solidFill>
                <a:latin typeface=".VnAvant" panose="020B7200000000000000" pitchFamily="34" charset="0"/>
              </a:rPr>
              <a:t>oan</a:t>
            </a:r>
            <a:endParaRPr lang="en-US" sz="6000" b="0" dirty="0">
              <a:solidFill>
                <a:srgbClr val="FFFFFF"/>
              </a:solidFill>
              <a:latin typeface=".VnAvant" panose="020B7200000000000000" pitchFamily="34" charset="0"/>
            </a:endParaRPr>
          </a:p>
        </p:txBody>
      </p:sp>
      <p:pic>
        <p:nvPicPr>
          <p:cNvPr id="37910" name="Picture 2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6988" y="1574800"/>
            <a:ext cx="2809875" cy="232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112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112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7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1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1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48" grpId="0" animBg="1"/>
      <p:bldP spid="45" grpId="0" animBg="1"/>
      <p:bldP spid="46" grpId="0" animBg="1"/>
      <p:bldP spid="47" grpId="0" animBg="1"/>
      <p:bldP spid="11285" grpId="0" animBg="1"/>
      <p:bldP spid="11285" grpId="1" animBg="1"/>
      <p:bldP spid="11285" grpId="2" animBg="1"/>
      <p:bldP spid="11286" grpId="0"/>
      <p:bldP spid="11286" grpId="1"/>
      <p:bldP spid="11286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407275" y="4316413"/>
            <a:ext cx="3084513" cy="7699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algn="ctr"/>
            <a:r>
              <a:rPr lang="en-US" altLang="en-US" sz="4400" b="0"/>
              <a:t>trèn tho¸t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0" y="0"/>
            <a:ext cx="3643313" cy="8096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0" dirty="0">
                <a:latin typeface="UTM Avo" panose="02040603050506020204" pitchFamily="18" charset="0"/>
              </a:rPr>
              <a:t>1. </a:t>
            </a:r>
            <a:r>
              <a:rPr lang="en-US" sz="4400" b="0" dirty="0" err="1">
                <a:latin typeface="UTM Avo" panose="02040603050506020204" pitchFamily="18" charset="0"/>
              </a:rPr>
              <a:t>Làm</a:t>
            </a:r>
            <a:r>
              <a:rPr lang="en-US" sz="4400" b="0" dirty="0">
                <a:latin typeface="UTM Avo" panose="02040603050506020204" pitchFamily="18" charset="0"/>
              </a:rPr>
              <a:t> </a:t>
            </a:r>
            <a:r>
              <a:rPr lang="en-US" sz="4400" b="0" dirty="0" err="1">
                <a:latin typeface="UTM Avo" panose="02040603050506020204" pitchFamily="18" charset="0"/>
              </a:rPr>
              <a:t>quen</a:t>
            </a:r>
            <a:endParaRPr lang="en-US" sz="4400" b="0" dirty="0">
              <a:latin typeface="UTM Avo" panose="02040603050506020204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097463" y="5991225"/>
            <a:ext cx="7094537" cy="708025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sz="4000" b="0"/>
              <a:t>thê - oat- thoat –s¾c - tho¸t</a:t>
            </a:r>
          </a:p>
        </p:txBody>
      </p:sp>
      <p:sp>
        <p:nvSpPr>
          <p:cNvPr id="54" name="Rectangle 53"/>
          <p:cNvSpPr/>
          <p:nvPr/>
        </p:nvSpPr>
        <p:spPr>
          <a:xfrm>
            <a:off x="7407275" y="4303713"/>
            <a:ext cx="3171825" cy="903287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sz="4800" b="0" dirty="0" err="1"/>
              <a:t>th</a:t>
            </a:r>
            <a:r>
              <a:rPr lang="en-US" sz="4800" b="0" dirty="0" err="1">
                <a:solidFill>
                  <a:srgbClr val="FF0000"/>
                </a:solidFill>
              </a:rPr>
              <a:t>o¸t</a:t>
            </a:r>
            <a:endParaRPr lang="en-US" sz="4800" b="0" dirty="0">
              <a:solidFill>
                <a:srgbClr val="FF0000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7319963" y="5199063"/>
            <a:ext cx="1585912" cy="7381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sz="4000" b="0" dirty="0" err="1">
                <a:latin typeface=".VnAvant" pitchFamily="34" charset="0"/>
              </a:rPr>
              <a:t>th</a:t>
            </a:r>
            <a:r>
              <a:rPr lang="en-US" sz="4000" b="0" dirty="0" err="1">
                <a:solidFill>
                  <a:srgbClr val="FF0000"/>
                </a:solidFill>
                <a:latin typeface=".VnAvant" pitchFamily="34" charset="0"/>
              </a:rPr>
              <a:t>oat</a:t>
            </a:r>
            <a:endParaRPr lang="en-US" sz="4000" b="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8905875" y="5205413"/>
            <a:ext cx="1585913" cy="769937"/>
          </a:xfrm>
          <a:prstGeom prst="rect">
            <a:avLst/>
          </a:prstGeom>
          <a:solidFill>
            <a:srgbClr val="E9A5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en-US" sz="4000" b="0">
              <a:solidFill>
                <a:srgbClr val="FF0000"/>
              </a:solidFill>
            </a:endParaRPr>
          </a:p>
        </p:txBody>
      </p:sp>
      <p:sp>
        <p:nvSpPr>
          <p:cNvPr id="11285" name="AutoShape 21"/>
          <p:cNvSpPr>
            <a:spLocks noChangeArrowheads="1"/>
          </p:cNvSpPr>
          <p:nvPr/>
        </p:nvSpPr>
        <p:spPr bwMode="auto">
          <a:xfrm>
            <a:off x="4632325" y="0"/>
            <a:ext cx="6367463" cy="1498600"/>
          </a:xfrm>
          <a:prstGeom prst="wedgeEllipseCallout">
            <a:avLst>
              <a:gd name="adj1" fmla="val -46259"/>
              <a:gd name="adj2" fmla="val 66102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/>
            <a:endParaRPr lang="en-US" altLang="en-US" b="0">
              <a:latin typeface="Arial" panose="020B0604020202020204" pitchFamily="34" charset="0"/>
            </a:endParaRPr>
          </a:p>
        </p:txBody>
      </p:sp>
      <p:sp>
        <p:nvSpPr>
          <p:cNvPr id="11286" name="Text Box 22"/>
          <p:cNvSpPr txBox="1">
            <a:spLocks noChangeArrowheads="1"/>
          </p:cNvSpPr>
          <p:nvPr/>
        </p:nvSpPr>
        <p:spPr bwMode="auto">
          <a:xfrm>
            <a:off x="4819650" y="341313"/>
            <a:ext cx="658336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/>
              <a:t>Em h·y ph©n tÝch vµ ®¸nh vÇn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41582" y="2090056"/>
            <a:ext cx="1855693" cy="120032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91431" tIns="45716" rIns="91431" bIns="45716">
            <a:spAutoFit/>
          </a:bodyPr>
          <a:lstStyle>
            <a:lvl1pPr>
              <a:defRPr b="1">
                <a:solidFill>
                  <a:schemeClr val="tx1"/>
                </a:solidFill>
                <a:latin typeface=".VnAvant" pitchFamily="34" charset="0"/>
                <a:ea typeface="SimSun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itchFamily="34" charset="0"/>
                <a:ea typeface="SimSun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itchFamily="34" charset="0"/>
                <a:ea typeface="SimSun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itchFamily="34" charset="0"/>
                <a:ea typeface="SimSun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itchFamily="34" charset="0"/>
                <a:ea typeface="SimSun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sz="7200" b="0" dirty="0">
                <a:solidFill>
                  <a:srgbClr val="008000"/>
                </a:solidFill>
              </a:rPr>
              <a:t>oat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942011" y="3293626"/>
            <a:ext cx="1402603" cy="871300"/>
          </a:xfrm>
          <a:prstGeom prst="round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>
              <a:defRPr b="1">
                <a:solidFill>
                  <a:schemeClr val="tx1"/>
                </a:solidFill>
                <a:latin typeface=".VnAvant" pitchFamily="34" charset="0"/>
                <a:ea typeface="SimSun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itchFamily="34" charset="0"/>
                <a:ea typeface="SimSun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itchFamily="34" charset="0"/>
                <a:ea typeface="SimSun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itchFamily="34" charset="0"/>
                <a:ea typeface="SimSun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itchFamily="34" charset="0"/>
                <a:ea typeface="SimSun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sz="6000" b="0" dirty="0" err="1">
                <a:solidFill>
                  <a:srgbClr val="FFFFFF"/>
                </a:solidFill>
              </a:rPr>
              <a:t>oa</a:t>
            </a:r>
            <a:endParaRPr lang="en-US" sz="6000" b="0" dirty="0">
              <a:solidFill>
                <a:srgbClr val="FFFFFF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362450" y="3312809"/>
            <a:ext cx="914400" cy="8713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sz="5400" b="0" dirty="0">
                <a:solidFill>
                  <a:srgbClr val="FFFFFF"/>
                </a:solidFill>
                <a:latin typeface=".VnAvant" panose="020B7200000000000000" pitchFamily="34" charset="0"/>
              </a:rPr>
              <a:t>t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940158" y="4407611"/>
            <a:ext cx="6335355" cy="900953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b="1">
                <a:solidFill>
                  <a:schemeClr val="tx1"/>
                </a:solidFill>
                <a:latin typeface=".VnAvant" pitchFamily="34" charset="0"/>
                <a:ea typeface="SimSun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itchFamily="34" charset="0"/>
                <a:ea typeface="SimSun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itchFamily="34" charset="0"/>
                <a:ea typeface="SimSun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itchFamily="34" charset="0"/>
                <a:ea typeface="SimSun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itchFamily="34" charset="0"/>
                <a:ea typeface="SimSun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sz="6000" b="0" dirty="0" err="1">
                <a:solidFill>
                  <a:srgbClr val="FFFFFF"/>
                </a:solidFill>
              </a:rPr>
              <a:t>oa</a:t>
            </a:r>
            <a:r>
              <a:rPr lang="en-US" sz="6000" b="0" dirty="0">
                <a:solidFill>
                  <a:srgbClr val="FFFFFF"/>
                </a:solidFill>
              </a:rPr>
              <a:t> - t - oat</a:t>
            </a: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9578975" y="5311775"/>
            <a:ext cx="198438" cy="90488"/>
          </a:xfrm>
          <a:prstGeom prst="line">
            <a:avLst/>
          </a:prstGeom>
          <a:ln w="5715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959" name="Picture 2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3475" y="1317625"/>
            <a:ext cx="3095625" cy="284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500"/>
                                        <p:tgtEl>
                                          <p:spTgt spid="112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112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9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1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9" grpId="0" animBg="1"/>
      <p:bldP spid="54" grpId="0" animBg="1"/>
      <p:bldP spid="55" grpId="0" animBg="1"/>
      <p:bldP spid="56" grpId="0" animBg="1"/>
      <p:bldP spid="11285" grpId="0" animBg="1"/>
      <p:bldP spid="11285" grpId="1" animBg="1"/>
      <p:bldP spid="11285" grpId="2" animBg="1"/>
      <p:bldP spid="11286" grpId="0"/>
      <p:bldP spid="11286" grpId="1"/>
      <p:bldP spid="11286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8200" y="365125"/>
            <a:ext cx="5486400" cy="604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直接连接符 3084"/>
          <p:cNvSpPr>
            <a:spLocks noChangeShapeType="1"/>
          </p:cNvSpPr>
          <p:nvPr/>
        </p:nvSpPr>
        <p:spPr bwMode="auto">
          <a:xfrm>
            <a:off x="5986463" y="3522663"/>
            <a:ext cx="0" cy="768350"/>
          </a:xfrm>
          <a:prstGeom prst="line">
            <a:avLst/>
          </a:prstGeom>
          <a:noFill/>
          <a:ln w="63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b="0">
              <a:solidFill>
                <a:srgbClr val="FFFFFF">
                  <a:lumMod val="65000"/>
                </a:srgb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02861" y="-32729"/>
            <a:ext cx="11927540" cy="726141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en-US" sz="4000" dirty="0">
                <a:latin typeface="UTM Avo" panose="02040603050506020204" pitchFamily="18" charset="0"/>
              </a:rPr>
              <a:t>2. </a:t>
            </a:r>
            <a:r>
              <a:rPr lang="en-US" sz="4000" dirty="0" err="1">
                <a:latin typeface="UTM Avo" panose="02040603050506020204" pitchFamily="18" charset="0"/>
              </a:rPr>
              <a:t>Tiếng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nào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có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vần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.VnAvant" panose="020B7200000000000000" pitchFamily="34" charset="0"/>
              </a:rPr>
              <a:t>oan</a:t>
            </a:r>
            <a:r>
              <a:rPr lang="en-US" sz="4000" dirty="0">
                <a:latin typeface="UTM Avo" panose="02040603050506020204" pitchFamily="18" charset="0"/>
              </a:rPr>
              <a:t>? </a:t>
            </a:r>
            <a:r>
              <a:rPr lang="en-US" sz="4000" dirty="0" err="1">
                <a:latin typeface="UTM Avo" panose="02040603050506020204" pitchFamily="18" charset="0"/>
              </a:rPr>
              <a:t>Tiếng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nào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có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vần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>
                <a:solidFill>
                  <a:srgbClr val="FF0000"/>
                </a:solidFill>
                <a:latin typeface=".VnAvant" panose="020B7200000000000000" pitchFamily="34" charset="0"/>
              </a:rPr>
              <a:t>oat</a:t>
            </a:r>
            <a:r>
              <a:rPr lang="en-US" sz="4000" dirty="0">
                <a:latin typeface="UTM Avo" panose="02040603050506020204" pitchFamily="18" charset="0"/>
              </a:rPr>
              <a:t>?</a:t>
            </a:r>
          </a:p>
        </p:txBody>
      </p:sp>
      <p:pic>
        <p:nvPicPr>
          <p:cNvPr id="44038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693738"/>
            <a:ext cx="12169775" cy="6164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3413125" y="2395538"/>
            <a:ext cx="3721100" cy="103028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3413125" y="3522663"/>
            <a:ext cx="3451225" cy="237648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6670675" y="3906838"/>
            <a:ext cx="811213" cy="21717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4622800" y="2201863"/>
            <a:ext cx="1790700" cy="1223962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4622800" y="2305050"/>
            <a:ext cx="4778375" cy="1217613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622800" y="3522663"/>
            <a:ext cx="4354513" cy="2465387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92" name="图片 67591" descr="PPT素材-0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1488" y="-842963"/>
            <a:ext cx="6054726" cy="770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4" name="图片 67593" descr="PPT素材-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075" y="-427038"/>
            <a:ext cx="6705600" cy="7556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504825" y="4041775"/>
            <a:ext cx="447675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en-US" sz="4000">
                <a:latin typeface="Arial" panose="020B0604020202020204" pitchFamily="34" charset="0"/>
              </a:rPr>
              <a:t>Tìm các tiếng có chứa vần </a:t>
            </a:r>
            <a:r>
              <a:rPr lang="en-US" altLang="en-US" sz="4000">
                <a:solidFill>
                  <a:srgbClr val="FF0000"/>
                </a:solidFill>
              </a:rPr>
              <a:t>oan</a:t>
            </a:r>
            <a:r>
              <a:rPr lang="en-US" altLang="en-US" sz="4000">
                <a:latin typeface="Arial" panose="020B0604020202020204" pitchFamily="34" charset="0"/>
              </a:rPr>
              <a:t>?</a:t>
            </a:r>
          </a:p>
          <a:p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75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75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7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7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7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67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卡通小学生班干部竞选自我介绍PPT模板"/>
</p:tagLst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1038</TotalTime>
  <Words>208</Words>
  <Application>Microsoft Office PowerPoint</Application>
  <PresentationFormat>Màn hình rộng</PresentationFormat>
  <Paragraphs>70</Paragraphs>
  <Slides>19</Slides>
  <Notes>9</Notes>
  <HiddenSlides>0</HiddenSlides>
  <MMClips>6</MMClips>
  <ScaleCrop>false</ScaleCrop>
  <HeadingPairs>
    <vt:vector size="6" baseType="variant">
      <vt:variant>
        <vt:lpstr>Phông được Dùng</vt:lpstr>
      </vt:variant>
      <vt:variant>
        <vt:i4>12</vt:i4>
      </vt:variant>
      <vt:variant>
        <vt:lpstr>Chủ đề</vt:lpstr>
      </vt:variant>
      <vt:variant>
        <vt:i4>3</vt:i4>
      </vt:variant>
      <vt:variant>
        <vt:lpstr>Tiêu đề Bản chiếu</vt:lpstr>
      </vt:variant>
      <vt:variant>
        <vt:i4>19</vt:i4>
      </vt:variant>
    </vt:vector>
  </HeadingPairs>
  <TitlesOfParts>
    <vt:vector size="34" baseType="lpstr">
      <vt:lpstr>等线</vt:lpstr>
      <vt:lpstr>.VnAvant</vt:lpstr>
      <vt:lpstr>Arial</vt:lpstr>
      <vt:lpstr>Calibri</vt:lpstr>
      <vt:lpstr>Calibri Light</vt:lpstr>
      <vt:lpstr>Franklin Gothic Book</vt:lpstr>
      <vt:lpstr>Franklin Gothic Medium</vt:lpstr>
      <vt:lpstr>HP001 4 hàng</vt:lpstr>
      <vt:lpstr>Times New Roman</vt:lpstr>
      <vt:lpstr>UTM Avo</vt:lpstr>
      <vt:lpstr>VNI-Avo</vt:lpstr>
      <vt:lpstr>Wingdings</vt:lpstr>
      <vt:lpstr>Office 主题</vt:lpstr>
      <vt:lpstr>Angles</vt:lpstr>
      <vt:lpstr>1_Office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Giải nghĩa từ khó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卡通小学生班干部竞选自我介绍PPT模板</dc:title>
  <dc:creator>win</dc:creator>
  <cp:lastModifiedBy>Trang Dao Phuong</cp:lastModifiedBy>
  <cp:revision>103</cp:revision>
  <dcterms:created xsi:type="dcterms:W3CDTF">2017-07-24T02:09:30Z</dcterms:created>
  <dcterms:modified xsi:type="dcterms:W3CDTF">2022-02-22T03:54:34Z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2052-10.1.0.6660</vt:lpwstr>
  </property>
</Properties>
</file>