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  <p:sldMasterId id="2147483770" r:id="rId2"/>
    <p:sldMasterId id="2147483775" r:id="rId3"/>
    <p:sldMasterId id="2147483788" r:id="rId4"/>
    <p:sldMasterId id="2147483801" r:id="rId5"/>
    <p:sldMasterId id="2147483814" r:id="rId6"/>
    <p:sldMasterId id="2147483827" r:id="rId7"/>
    <p:sldMasterId id="2147483832" r:id="rId8"/>
  </p:sldMasterIdLst>
  <p:notesMasterIdLst>
    <p:notesMasterId r:id="rId33"/>
  </p:notesMasterIdLst>
  <p:sldIdLst>
    <p:sldId id="256" r:id="rId9"/>
    <p:sldId id="275" r:id="rId10"/>
    <p:sldId id="276" r:id="rId11"/>
    <p:sldId id="277" r:id="rId12"/>
    <p:sldId id="278" r:id="rId13"/>
    <p:sldId id="279" r:id="rId14"/>
    <p:sldId id="280" r:id="rId15"/>
    <p:sldId id="259" r:id="rId16"/>
    <p:sldId id="282" r:id="rId17"/>
    <p:sldId id="289" r:id="rId18"/>
    <p:sldId id="271" r:id="rId19"/>
    <p:sldId id="288" r:id="rId20"/>
    <p:sldId id="273" r:id="rId21"/>
    <p:sldId id="263" r:id="rId22"/>
    <p:sldId id="264" r:id="rId23"/>
    <p:sldId id="283" r:id="rId24"/>
    <p:sldId id="284" r:id="rId25"/>
    <p:sldId id="294" r:id="rId26"/>
    <p:sldId id="267" r:id="rId27"/>
    <p:sldId id="293" r:id="rId28"/>
    <p:sldId id="268" r:id="rId29"/>
    <p:sldId id="292" r:id="rId30"/>
    <p:sldId id="295" r:id="rId31"/>
    <p:sldId id="274" r:id="rId3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36" d="100"/>
          <a:sy n="36" d="100"/>
        </p:scale>
        <p:origin x="16" y="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D46A801-90C0-4DF5-B5AA-BAE8EE907793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B54C634-C389-43B4-8A3D-F8B864538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57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CA78FA3-E189-40E0-81D4-02349C180225}" type="slidenum">
              <a:rPr lang="zh-CN" altLang="en-US" smtClean="0">
                <a:latin typeface="Calibri" panose="020F0502020204030204" pitchFamily="34" charset="0"/>
              </a:rPr>
              <a:pPr/>
              <a:t>8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972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92E827-0B13-404C-A559-7B944846AFAB}" type="slidenum">
              <a:rPr lang="zh-CN" altLang="en-US" smtClean="0">
                <a:latin typeface="Calibri" panose="020F0502020204030204" pitchFamily="34" charset="0"/>
              </a:rPr>
              <a:pPr/>
              <a:t>19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993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5777BB4-C46A-4478-8194-BC60679E40A2}" type="slidenum">
              <a:rPr lang="zh-CN" altLang="en-US" smtClean="0">
                <a:latin typeface="Calibri" panose="020F0502020204030204" pitchFamily="34" charset="0"/>
              </a:rPr>
              <a:pPr/>
              <a:t>20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ea typeface="SimSun" panose="02010600030101010101" pitchFamily="2" charset="-122"/>
            </a:endParaRPr>
          </a:p>
        </p:txBody>
      </p:sp>
      <p:sp>
        <p:nvSpPr>
          <p:cNvPr id="1013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FDC4D08-7188-4622-8595-7D307FCE5C69}" type="slidenum">
              <a:rPr lang="zh-CN" altLang="en-US" smtClean="0">
                <a:latin typeface="Calibri" panose="020F0502020204030204" pitchFamily="34" charset="0"/>
                <a:ea typeface="SimSun" panose="02010600030101010101" pitchFamily="2" charset="-122"/>
              </a:rPr>
              <a:pPr/>
              <a:t>21</a:t>
            </a:fld>
            <a:endParaRPr lang="en-US" altLang="zh-CN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幻灯片图像占位符 18433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2875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文本占位符 18434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等线" charset="-122"/>
            </a:endParaRPr>
          </a:p>
        </p:txBody>
      </p:sp>
      <p:sp>
        <p:nvSpPr>
          <p:cNvPr id="77828" name="灯片编号占位符 1"/>
          <p:cNvSpPr txBox="1">
            <a:spLocks noGrp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D771BE8-2EB7-4904-BB4C-9D76C92DD656}" type="slidenum">
              <a:rPr lang="en-US" altLang="zh-CN" sz="1300">
                <a:ea typeface="SimSun" panose="02010600030101010101" pitchFamily="2" charset="-122"/>
              </a:rPr>
              <a:pPr algn="r" eaLnBrk="1" hangingPunct="1"/>
              <a:t>9</a:t>
            </a:fld>
            <a:endParaRPr lang="en-US" altLang="zh-CN" sz="1300"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09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A367BCE-B4EA-47C8-B717-39541068D7FB}" type="slidenum">
              <a:rPr lang="zh-CN" altLang="en-US" smtClean="0">
                <a:latin typeface="Calibri" panose="020F0502020204030204" pitchFamily="34" charset="0"/>
              </a:rPr>
              <a:pPr/>
              <a:t>11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294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ECEFA7E-85B7-4FE7-9AE0-1E5F766CBAE2}" type="slidenum">
              <a:rPr lang="zh-CN" altLang="en-US" sz="1200">
                <a:latin typeface="Calibri" panose="020F0502020204030204" pitchFamily="34" charset="0"/>
              </a:rPr>
              <a:pPr algn="r" eaLnBrk="1" hangingPunct="1"/>
              <a:t>12</a:t>
            </a:fld>
            <a:endParaRPr lang="en-US" altLang="zh-CN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60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BD5A5F2-25C5-4142-8F8B-CACD0A28E860}" type="slidenum">
              <a:rPr lang="zh-CN" altLang="en-US" smtClean="0">
                <a:latin typeface="Calibri" panose="020F0502020204030204" pitchFamily="34" charset="0"/>
              </a:rPr>
              <a:pPr/>
              <a:t>14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90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7686DD4-87FD-4240-940E-A04667263E6F}" type="slidenum">
              <a:rPr lang="zh-CN" altLang="en-US" smtClean="0">
                <a:latin typeface="Calibri" panose="020F0502020204030204" pitchFamily="34" charset="0"/>
              </a:rPr>
              <a:pPr/>
              <a:t>15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幻灯片图像占位符 68609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文本占位符 68610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等线" charset="-122"/>
            </a:endParaRPr>
          </a:p>
        </p:txBody>
      </p:sp>
      <p:sp>
        <p:nvSpPr>
          <p:cNvPr id="91140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7E0D87F-8D9F-4A56-A2C5-760098043111}" type="slidenum">
              <a:rPr lang="en-US" altLang="zh-CN" smtClean="0">
                <a:solidFill>
                  <a:srgbClr val="000000"/>
                </a:solidFill>
                <a:latin typeface="等线" charset="-122"/>
              </a:rPr>
              <a:pPr/>
              <a:t>16</a:t>
            </a:fld>
            <a:endParaRPr lang="en-US" altLang="zh-CN">
              <a:solidFill>
                <a:srgbClr val="000000"/>
              </a:solidFill>
              <a:latin typeface="等线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幻灯片图像占位符 68609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文本占位符 68610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等线" charset="-122"/>
            </a:endParaRPr>
          </a:p>
        </p:txBody>
      </p:sp>
      <p:sp>
        <p:nvSpPr>
          <p:cNvPr id="93188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A9B9D4F-20BC-42C2-85F6-D1E87B5BCC96}" type="slidenum">
              <a:rPr lang="en-US" altLang="zh-CN" smtClean="0">
                <a:solidFill>
                  <a:srgbClr val="000000"/>
                </a:solidFill>
                <a:latin typeface="等线" charset="-122"/>
              </a:rPr>
              <a:pPr/>
              <a:t>17</a:t>
            </a:fld>
            <a:endParaRPr lang="en-US" altLang="zh-CN">
              <a:solidFill>
                <a:srgbClr val="000000"/>
              </a:solidFill>
              <a:latin typeface="等线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952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6D8A00E-8216-4E60-A171-FDA85E1DE7A9}" type="slidenum">
              <a:rPr lang="zh-CN" altLang="en-US" smtClean="0">
                <a:latin typeface="Calibri" panose="020F0502020204030204" pitchFamily="34" charset="0"/>
              </a:rPr>
              <a:pPr/>
              <a:t>18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/>
          <p:cNvSpPr/>
          <p:nvPr/>
        </p:nvSpPr>
        <p:spPr>
          <a:xfrm>
            <a:off x="406400" y="328613"/>
            <a:ext cx="11376025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6FE1E4-2B65-4489-B387-D50CCFC25B36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E4DEB-ACCD-4312-876C-45202B88D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02361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E42BB-6122-42CA-BE55-8E4517C795C6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2BCB0-3FD6-4553-A083-4F7C21E4D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50233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5CC52-0EBA-40C5-A87A-D0DC6BE9E2B0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99198-E280-4D18-BEFF-30E9BF34A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78899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3891610"/>
      </p:ext>
    </p:extLst>
  </p:cSld>
  <p:clrMapOvr>
    <a:masterClrMapping/>
  </p:clrMapOvr>
  <p:transition spd="slow" advClick="0" advTm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3346760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48431D8B-BDC0-4FB8-8A4F-4C0B72CD96A5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A1C7C7-A982-4C8B-983B-D6C04EE137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92419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21AAB094-A97E-4710-9FFA-FE31A9FFCA6C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CF396D0C-7EB7-476A-9BD1-6FBB8AC2E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22803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9427065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96777725-08CC-4EB3-ABF8-3CC95C1A98EF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4C3D0589-BDF9-4346-8DBA-B08BFBA252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42089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816B9F9A-1CFA-4F21-86D9-4B05C1A299F8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ADB70B4D-4D01-4C1B-AEC6-AA9AD1C6A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725258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7D88FE81-06F6-471F-83C8-04A93517F163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435F8E5C-A9D5-49B5-8C89-E0064FFCE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58229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BD60D-75AD-4DA4-8BEC-56CF0D915F71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8C84E-6BB6-403C-9778-4631EFEDF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19182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99667345-D38A-4082-A817-787F17A5F99C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7AA1CE66-D2AB-4EDD-8008-C908BFD39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83641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EF65791C-7A96-4B00-BB39-F167F6646DED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DCFCE2AC-57DB-4C7F-BF1D-AB0386F49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38502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FEC03D39-0967-4E27-945A-DF36CDF79A61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5DD78930-7D36-4AB1-B3DC-C2A54B679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73488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BFF47570-21DE-4447-B554-8F353550EA65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2A8A9B70-0858-4F7C-86F0-2AC85824F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15145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40B7A0C8-6C41-44FE-B01D-4D2CDA32F8BE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39445FE0-E1B2-4489-9B35-24E461F93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93352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C9562031-E7F3-4D55-82D8-A949C01C4E78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3D6C61E5-1E27-4C77-9224-196453CA8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76660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1AAFF69F-BED2-4B3B-8E58-965217404F74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7AD4865D-015B-4B0A-AE13-1D7BFC2F75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35190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BB2ACDAA-FEC3-4CD8-870D-BBF9F866A83A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A6EE2EE1-C740-4A82-AF47-DE136C03F0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00587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3405499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1A72214B-CE44-4D1B-84FD-6DDE225F5C7E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22FB8A23-7C3B-4705-BBEB-BCD8FC875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0135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406400" y="328613"/>
            <a:ext cx="11376025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DB5BB68-74BE-499B-A449-E83F86D93841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30778-24EA-4ACD-AC77-62B4CE184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18986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8D922196-B159-432F-89B2-2232F21EFB01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77A85BF9-44DC-4E4F-BF4A-0A33FCC69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07931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B862A741-1236-4E99-A184-A70D4FE2FA9D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291CF6A1-E0E6-4F55-AAFF-3D362AC8C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64631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321117ED-70B7-4440-BD87-D9AB9A1B519F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F7B37340-920A-4510-A2D4-19EC10BCB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38071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DA8210AA-6899-4DD1-BAAC-E5E07C842925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648A825B-5BC5-456E-9C3F-CBE20FF30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74466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22F7CBE1-5E3C-4C87-9186-94798297358A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AFF314A7-28AB-4755-B072-EEC6CD23DA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21155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2BECF43C-8D8D-4D69-8E20-81B38292E8C3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50418A07-C5D8-47A9-AA5F-CA41D553E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76157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8FFFE97C-AFAB-44A9-9CE7-8E578D4B4275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770D60BB-C907-459E-8D72-54477A724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7513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7B39E986-CFAB-4825-8C9E-334C46962B6C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0FE65E98-DE16-40A6-BC63-17AFE0F25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32818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C46EADB9-A3B5-4BE5-894F-ED3940CCCAB6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08A3A8D1-275D-4850-846E-01C23031E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73055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121A201A-F653-4459-B973-C6C9732358E7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9031920E-EE02-4D7C-B905-6E9D3EF2A2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1732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D0D90-B36A-4C3D-AD54-99221A7B011B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83976-BBFA-4B7A-AED7-B777BEF6B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93295"/>
      </p:ext>
    </p:extLst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4790102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74BB4707-E0D2-4AEB-93EF-DA4E2B0154AE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42487595-66D9-41AC-B998-48D8AE12D9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78414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F240C941-4C22-4440-AE32-D2DFB3E15B29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23683760-BAC4-4729-A721-2CBEFFE78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80589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5DAEA3A1-5BC6-41C7-997A-1309BCAAF8B1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F972BEA4-32C9-472D-8779-D64EC46F9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68541"/>
      </p:ext>
    </p:extLst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C1A1EB01-123B-4A66-92A0-6B4012E741B8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91740706-CDAD-4245-98A7-3832F3CD7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71580"/>
      </p:ext>
    </p:extLst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79D7941C-4E91-4FB2-834B-69F657A2D169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3AFD6466-6EA4-4ADE-9782-40F3E8C63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6442"/>
      </p:ext>
    </p:extLst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B619017A-9346-4076-B1D7-F49481867DC6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48CE83C8-EF3B-4F10-8404-7BDCCD7246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18975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F39C3DB1-2EB6-4368-9455-2A5321666D56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492C036E-3E36-4B39-96E8-D550C150B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96713"/>
      </p:ext>
    </p:extLst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62511211-A8EE-4D21-9174-77F4BEEE1028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9DA7DA1C-A7B2-4479-81C8-F5C6AED51C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49888"/>
      </p:ext>
    </p:extLst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CE71236E-C2E4-4395-ACA7-A293DFAF7953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18E482C2-ED8B-48C0-B515-0E742757A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96517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3C99C-9627-411E-A37C-8E57579551BD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35920-B1B8-4674-AD7A-B862E249C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13234"/>
      </p:ext>
    </p:extLst>
  </p:cSld>
  <p:clrMapOvr>
    <a:masterClrMapping/>
  </p:clrMapOvr>
  <p:transition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8314AEA6-4980-4CA2-8DA3-865EFB94B444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234ED633-6908-4CDD-BF30-12C83E8BD1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361291"/>
      </p:ext>
    </p:extLst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04C07E1D-AA4A-45AA-88A5-E601DB3A8A14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4C4F6CD9-75B9-4035-935D-FD21A85A0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77524"/>
      </p:ext>
    </p:extLst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6615608"/>
      </p:ext>
    </p:extLst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989DFDA1-9601-4B19-AA2F-4A4AB03FC295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DAA57FBA-669E-4D39-8A85-2CC1F56BAD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78130"/>
      </p:ext>
    </p:extLst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F86839D2-AA07-4B0C-981A-71DAD26B24AD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224AAAED-70BE-4E2C-B039-AC8F062476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00033"/>
      </p:ext>
    </p:extLst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4ACDB715-9356-407B-A002-5C142FC0BC3D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51A2B6BC-9E06-491D-913A-01FCF1E13A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85979"/>
      </p:ext>
    </p:extLst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D3B39438-A70F-40C4-895B-6F200EC96E2B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4580AC14-8633-41AC-AAC5-61EE8887D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482"/>
      </p:ext>
    </p:extLst>
  </p:cSld>
  <p:clrMapOvr>
    <a:masterClrMapping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38A09EB1-BA44-40A2-93F8-DDDC1B76D9FA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04F90E1D-17E0-42CA-A9A5-04A89AEDB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64008"/>
      </p:ext>
    </p:extLst>
  </p:cSld>
  <p:clrMapOvr>
    <a:masterClrMapping/>
  </p:clrMapOvr>
  <p:transition spd="slow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121F2409-1B41-479E-8315-8971058E46AB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0799B128-0B8C-4B5F-8D3E-6801750FD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28562"/>
      </p:ext>
    </p:extLst>
  </p:cSld>
  <p:clrMapOvr>
    <a:masterClrMapping/>
  </p:clrMapOvr>
  <p:transition spd="slow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CE2BFE8E-4328-4B18-BBC9-3B11E9D265D5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8755BF90-CEF9-4F95-B262-4208307AAD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30013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C84AD-A3E6-4C83-B663-B42330709962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9A6BE-0280-4081-8217-AEA4634529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78325"/>
      </p:ext>
    </p:extLst>
  </p:cSld>
  <p:clrMapOvr>
    <a:masterClrMapping/>
  </p:clrMapOvr>
  <p:transition spd="slow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5108D402-B498-44AF-AACB-9090808C1458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C0835839-45BB-48E3-9D49-BECDA79F6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86414"/>
      </p:ext>
    </p:extLst>
  </p:cSld>
  <p:clrMapOvr>
    <a:masterClrMapping/>
  </p:clrMapOvr>
  <p:transition spd="slow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E047B3B7-FA55-4A3F-8D89-BFEFC1CD5D6B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D9D733A1-5E4B-4FC3-B635-284A115F2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13098"/>
      </p:ext>
    </p:extLst>
  </p:cSld>
  <p:clrMapOvr>
    <a:masterClrMapping/>
  </p:clrMapOvr>
  <p:transition spd="slow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457BED32-2922-4131-B995-E42A35E75544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F08F5C92-3CFB-4052-BC92-CD13F5A9F3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76288"/>
      </p:ext>
    </p:extLst>
  </p:cSld>
  <p:clrMapOvr>
    <a:masterClrMapping/>
  </p:clrMapOvr>
  <p:transition spd="slow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fld id="{F4B6245C-CEBB-40B4-BD41-D8B6ACD19A93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+mn-ea"/>
                <a:cs typeface="+mn-cs"/>
              </a:defRPr>
            </a:lvl1pPr>
          </a:lstStyle>
          <a:p>
            <a:pPr>
              <a:defRPr/>
            </a:pPr>
            <a:fld id="{9E85019A-058F-4CC6-B403-E39575A0C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79444"/>
      </p:ext>
    </p:extLst>
  </p:cSld>
  <p:clrMapOvr>
    <a:masterClrMapping/>
  </p:clrMapOvr>
  <p:transition spd="slow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7647446"/>
      </p:ext>
    </p:extLst>
  </p:cSld>
  <p:clrMapOvr>
    <a:masterClrMapping/>
  </p:clrMapOvr>
  <p:transition spd="slow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084767"/>
      </p:ext>
    </p:extLst>
  </p:cSld>
  <p:clrMapOvr>
    <a:masterClrMapping/>
  </p:clrMapOvr>
  <p:transition spd="slow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F8372307-A6A7-4F1E-B86E-839D79814553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558AFF86-6466-4881-89B5-1B5583C27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37693"/>
      </p:ext>
    </p:extLst>
  </p:cSld>
  <p:clrMapOvr>
    <a:masterClrMapping/>
  </p:clrMapOvr>
  <p:transition spd="slow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BA348774-8325-4FE1-B22F-1FA02F04DBD4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824E3C78-B65D-4811-BEF7-396CDCDD6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19492"/>
      </p:ext>
    </p:extLst>
  </p:cSld>
  <p:clrMapOvr>
    <a:masterClrMapping/>
  </p:clrMapOvr>
  <p:transition spd="slow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451380"/>
      </p:ext>
    </p:extLst>
  </p:cSld>
  <p:clrMapOvr>
    <a:masterClrMapping/>
  </p:clrMapOvr>
  <p:transition spd="slow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5664238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"/>
          <p:cNvSpPr/>
          <p:nvPr/>
        </p:nvSpPr>
        <p:spPr>
          <a:xfrm>
            <a:off x="406400" y="328613"/>
            <a:ext cx="11376025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25BACF-E186-498C-9A24-BC7D79E0FC96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94BB0-6629-41B5-936B-DB1FC73F3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11666"/>
      </p:ext>
    </p:extLst>
  </p:cSld>
  <p:clrMapOvr>
    <a:masterClrMapping/>
  </p:clrMapOvr>
  <p:transition spd="slow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A4B30CF7-0D19-4DD3-9E85-EEC89ED3975E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F1D40F69-DA12-4837-B4A0-DC7A36A81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233916"/>
      </p:ext>
    </p:extLst>
  </p:cSld>
  <p:clrMapOvr>
    <a:masterClrMapping/>
  </p:clrMapOvr>
  <p:transition spd="slow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548CEF4F-67CB-4452-8BB2-990635A15D64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747B5007-2EFF-4963-9E22-1BA757781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454832"/>
      </p:ext>
    </p:extLst>
  </p:cSld>
  <p:clrMapOvr>
    <a:masterClrMapping/>
  </p:clrMapOvr>
  <p:transition spd="slow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186493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009E6-DEE7-4407-85ED-23ED5F0CAE00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CBE62-4ADE-4347-865D-6B22A8E3D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129097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406400" y="328613"/>
            <a:ext cx="11376025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 Single Corner Rectangle 5"/>
          <p:cNvSpPr/>
          <p:nvPr/>
        </p:nvSpPr>
        <p:spPr>
          <a:xfrm>
            <a:off x="8534400" y="433388"/>
            <a:ext cx="30988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F445ED-74DD-47AF-BA5F-F61751BF3955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23886-192D-4090-BE57-669E5FE16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6533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2.jpe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6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1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2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0" y="328613"/>
            <a:ext cx="11376025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69925" y="4986338"/>
            <a:ext cx="10912475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669925" y="530225"/>
            <a:ext cx="10912475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550" y="6111875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78A2599-340A-4298-8085-47CF103D6908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550" y="6111875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550" y="6111875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A7A399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8743EC84-42AA-47A6-A95F-01200E968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6" r:id="rId1"/>
    <p:sldLayoutId id="2147484703" r:id="rId2"/>
    <p:sldLayoutId id="2147484717" r:id="rId3"/>
    <p:sldLayoutId id="2147484704" r:id="rId4"/>
    <p:sldLayoutId id="2147484705" r:id="rId5"/>
    <p:sldLayoutId id="2147484706" r:id="rId6"/>
    <p:sldLayoutId id="2147484718" r:id="rId7"/>
    <p:sldLayoutId id="2147484707" r:id="rId8"/>
    <p:sldLayoutId id="2147484719" r:id="rId9"/>
    <p:sldLayoutId id="2147484708" r:id="rId10"/>
    <p:sldLayoutId id="2147484709" r:id="rId11"/>
    <p:sldLayoutId id="2147484720" r:id="rId12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anose="020B0604030504040204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anose="05020102010507070707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anose="020B0604030504040204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710" r:id="rId1"/>
    <p:sldLayoutId id="2147484721" r:id="rId2"/>
    <p:sldLayoutId id="2147484722" r:id="rId3"/>
    <p:sldLayoutId id="2147484711" r:id="rId4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SimSu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fld id="{ED416717-9517-4A54-9529-80FBED35B3CF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SimSu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F927CD8-CC2C-4090-BBC5-612F0988B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3" r:id="rId1"/>
    <p:sldLayoutId id="2147484724" r:id="rId2"/>
    <p:sldLayoutId id="2147484725" r:id="rId3"/>
    <p:sldLayoutId id="2147484726" r:id="rId4"/>
    <p:sldLayoutId id="2147484727" r:id="rId5"/>
    <p:sldLayoutId id="2147484728" r:id="rId6"/>
    <p:sldLayoutId id="2147484729" r:id="rId7"/>
    <p:sldLayoutId id="2147484730" r:id="rId8"/>
    <p:sldLayoutId id="2147484731" r:id="rId9"/>
    <p:sldLayoutId id="2147484732" r:id="rId10"/>
    <p:sldLayoutId id="2147484733" r:id="rId11"/>
    <p:sldLayoutId id="2147484734" r:id="rId12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等线 Light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等线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等线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等线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等线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等线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SimSu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fld id="{E6A59207-4A11-47E7-9E8A-36E4CAB6949B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SimSu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AE04E51-E772-40A5-971E-3F22A631B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5" r:id="rId1"/>
    <p:sldLayoutId id="2147484736" r:id="rId2"/>
    <p:sldLayoutId id="2147484737" r:id="rId3"/>
    <p:sldLayoutId id="2147484738" r:id="rId4"/>
    <p:sldLayoutId id="2147484739" r:id="rId5"/>
    <p:sldLayoutId id="2147484740" r:id="rId6"/>
    <p:sldLayoutId id="2147484741" r:id="rId7"/>
    <p:sldLayoutId id="2147484742" r:id="rId8"/>
    <p:sldLayoutId id="2147484743" r:id="rId9"/>
    <p:sldLayoutId id="2147484744" r:id="rId10"/>
    <p:sldLayoutId id="2147484745" r:id="rId11"/>
    <p:sldLayoutId id="2147484746" r:id="rId12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等线 Light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等线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等线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等线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等线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等线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SimSu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fld id="{B0855E6D-9D0B-40AC-82DD-914EADE8937D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SimSu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5B4E6F-F3CA-4F6A-94D8-0B584CBE8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7" r:id="rId1"/>
    <p:sldLayoutId id="2147484748" r:id="rId2"/>
    <p:sldLayoutId id="2147484749" r:id="rId3"/>
    <p:sldLayoutId id="2147484750" r:id="rId4"/>
    <p:sldLayoutId id="2147484751" r:id="rId5"/>
    <p:sldLayoutId id="2147484752" r:id="rId6"/>
    <p:sldLayoutId id="2147484753" r:id="rId7"/>
    <p:sldLayoutId id="2147484754" r:id="rId8"/>
    <p:sldLayoutId id="2147484755" r:id="rId9"/>
    <p:sldLayoutId id="2147484756" r:id="rId10"/>
    <p:sldLayoutId id="2147484757" r:id="rId11"/>
    <p:sldLayoutId id="2147484758" r:id="rId12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等线 Light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等线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等线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等线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等线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等线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SimSu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fld id="{1747F131-CFEB-4ACE-8BCE-D54E47671D1A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SimSu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2C95C6-D888-41FA-9D6F-C8770182C3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9" r:id="rId1"/>
    <p:sldLayoutId id="2147484760" r:id="rId2"/>
    <p:sldLayoutId id="2147484761" r:id="rId3"/>
    <p:sldLayoutId id="2147484762" r:id="rId4"/>
    <p:sldLayoutId id="2147484763" r:id="rId5"/>
    <p:sldLayoutId id="2147484764" r:id="rId6"/>
    <p:sldLayoutId id="2147484765" r:id="rId7"/>
    <p:sldLayoutId id="2147484766" r:id="rId8"/>
    <p:sldLayoutId id="2147484767" r:id="rId9"/>
    <p:sldLayoutId id="2147484768" r:id="rId10"/>
    <p:sldLayoutId id="2147484769" r:id="rId11"/>
    <p:sldLayoutId id="2147484770" r:id="rId12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等线 Light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等线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等线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等线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等线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等线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712" r:id="rId1"/>
    <p:sldLayoutId id="2147484771" r:id="rId2"/>
    <p:sldLayoutId id="2147484772" r:id="rId3"/>
    <p:sldLayoutId id="2147484713" r:id="rId4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714" r:id="rId1"/>
    <p:sldLayoutId id="2147484773" r:id="rId2"/>
    <p:sldLayoutId id="2147484774" r:id="rId3"/>
    <p:sldLayoutId id="2147484715" r:id="rId4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audio" Target="../media/audio5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audio" Target="../media/audio2.wav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audio" Target="../media/audio4.wav"/><Relationship Id="rId10" Type="http://schemas.openxmlformats.org/officeDocument/2006/relationships/image" Target="../media/image40.png"/><Relationship Id="rId4" Type="http://schemas.openxmlformats.org/officeDocument/2006/relationships/audio" Target="../media/audio5.wav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D:\VIDEO%20TV%20HK2%20CANH%20DIEU\14.mp4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18" Type="http://schemas.openxmlformats.org/officeDocument/2006/relationships/image" Target="../media/image16.png"/><Relationship Id="rId3" Type="http://schemas.openxmlformats.org/officeDocument/2006/relationships/audio" Target="../media/audio1.wav"/><Relationship Id="rId21" Type="http://schemas.openxmlformats.org/officeDocument/2006/relationships/image" Target="../media/image19.gif"/><Relationship Id="rId7" Type="http://schemas.openxmlformats.org/officeDocument/2006/relationships/image" Target="../media/image9.png"/><Relationship Id="rId12" Type="http://schemas.openxmlformats.org/officeDocument/2006/relationships/slide" Target="slide5.xml"/><Relationship Id="rId17" Type="http://schemas.openxmlformats.org/officeDocument/2006/relationships/image" Target="../media/image15.png"/><Relationship Id="rId2" Type="http://schemas.openxmlformats.org/officeDocument/2006/relationships/audio" Target="../media/audio2.wav"/><Relationship Id="rId16" Type="http://schemas.openxmlformats.org/officeDocument/2006/relationships/slide" Target="slide7.xml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4.png"/><Relationship Id="rId23" Type="http://schemas.openxmlformats.org/officeDocument/2006/relationships/image" Target="../media/image20.png"/><Relationship Id="rId10" Type="http://schemas.openxmlformats.org/officeDocument/2006/relationships/slide" Target="slide4.xml"/><Relationship Id="rId19" Type="http://schemas.openxmlformats.org/officeDocument/2006/relationships/image" Target="../media/image17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slide" Target="slide6.xml"/><Relationship Id="rId22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2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C:\Users\Administrator\Desktop\24-hinh-nen-powerpoint-tuyet-dep-danh-cho-cac-be-mam-non-1487092770-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1506538"/>
            <a:ext cx="3427413" cy="535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TextBox 1"/>
          <p:cNvSpPr txBox="1">
            <a:spLocks noChangeArrowheads="1"/>
          </p:cNvSpPr>
          <p:nvPr/>
        </p:nvSpPr>
        <p:spPr bwMode="auto">
          <a:xfrm>
            <a:off x="3821113" y="1506538"/>
            <a:ext cx="74326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600" b="1">
                <a:solidFill>
                  <a:srgbClr val="FF0000"/>
                </a:solidFill>
                <a:latin typeface="Verdana" panose="020B0604030504040204" pitchFamily="34" charset="0"/>
              </a:rPr>
              <a:t>WELCOME</a:t>
            </a:r>
            <a:endParaRPr lang="vi-VN" altLang="en-US" sz="9600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pic>
        <p:nvPicPr>
          <p:cNvPr id="6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8" y="3182938"/>
            <a:ext cx="2965450" cy="367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12777" y="2029732"/>
            <a:ext cx="1855694" cy="12003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7200" dirty="0" err="1">
                <a:solidFill>
                  <a:srgbClr val="FF0000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oa</a:t>
            </a:r>
            <a:endParaRPr lang="en-US" sz="7200" dirty="0">
              <a:solidFill>
                <a:srgbClr val="FF0000"/>
              </a:solidFill>
              <a:latin typeface=".VnAvant" panose="020B7200000000000000" pitchFamily="34" charset="0"/>
              <a:ea typeface="SimSun" panose="02010600030101010101" pitchFamily="2" charset="-122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099518" y="4484063"/>
            <a:ext cx="941294" cy="87130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6000" dirty="0">
                <a:solidFill>
                  <a:srgbClr val="FFFFFF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o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310718" y="3703071"/>
            <a:ext cx="914400" cy="87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dirty="0">
                <a:solidFill>
                  <a:srgbClr val="FFFFFF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80294" y="1972581"/>
            <a:ext cx="1855694" cy="12003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7200" dirty="0" err="1">
                <a:solidFill>
                  <a:srgbClr val="FF0000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oe</a:t>
            </a:r>
            <a:endParaRPr lang="en-US" sz="7200" dirty="0">
              <a:solidFill>
                <a:srgbClr val="FF0000"/>
              </a:solidFill>
              <a:latin typeface=".VnAvant" panose="020B7200000000000000" pitchFamily="34" charset="0"/>
              <a:ea typeface="SimSun" panose="02010600030101010101" pitchFamily="2" charset="-122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310718" y="5050750"/>
            <a:ext cx="914401" cy="87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dirty="0">
                <a:solidFill>
                  <a:srgbClr val="FFFFFF"/>
                </a:solidFill>
                <a:latin typeface=".VnAvant" panose="020B7200000000000000" pitchFamily="34" charset="0"/>
              </a:rPr>
              <a:t>e</a:t>
            </a:r>
          </a:p>
        </p:txBody>
      </p:sp>
      <p:sp>
        <p:nvSpPr>
          <p:cNvPr id="181265" name="Line 17"/>
          <p:cNvSpPr>
            <a:spLocks noChangeShapeType="1"/>
          </p:cNvSpPr>
          <p:nvPr/>
        </p:nvSpPr>
        <p:spPr bwMode="auto">
          <a:xfrm flipV="1">
            <a:off x="6097588" y="4075113"/>
            <a:ext cx="1189037" cy="660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66" name="Line 18"/>
          <p:cNvSpPr>
            <a:spLocks noChangeShapeType="1"/>
          </p:cNvSpPr>
          <p:nvPr/>
        </p:nvSpPr>
        <p:spPr bwMode="auto">
          <a:xfrm>
            <a:off x="6067425" y="5078413"/>
            <a:ext cx="1152525" cy="4079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7" name="AutoShape 21"/>
          <p:cNvSpPr>
            <a:spLocks noChangeArrowheads="1"/>
          </p:cNvSpPr>
          <p:nvPr/>
        </p:nvSpPr>
        <p:spPr bwMode="auto">
          <a:xfrm>
            <a:off x="3875088" y="390525"/>
            <a:ext cx="7486650" cy="1390650"/>
          </a:xfrm>
          <a:prstGeom prst="cloudCallout">
            <a:avLst>
              <a:gd name="adj1" fmla="val -18681"/>
              <a:gd name="adj2" fmla="val 11586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8868" name="Text Box 22"/>
          <p:cNvSpPr txBox="1">
            <a:spLocks noChangeArrowheads="1"/>
          </p:cNvSpPr>
          <p:nvPr/>
        </p:nvSpPr>
        <p:spPr bwMode="auto">
          <a:xfrm>
            <a:off x="4267200" y="766763"/>
            <a:ext cx="694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bg1"/>
                </a:solidFill>
                <a:latin typeface=".VnAvant" panose="020B7200000000000000" pitchFamily="34" charset="0"/>
              </a:rPr>
              <a:t>®iÓm gièng vµ kh¸c nhau cña vÇn oa vµ oe.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812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81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/>
        </p:nvSpPr>
        <p:spPr>
          <a:xfrm flipV="1">
            <a:off x="11595100" y="0"/>
            <a:ext cx="436563" cy="1139825"/>
          </a:xfrm>
          <a:custGeom>
            <a:avLst/>
            <a:gdLst>
              <a:gd name="connsiteX0" fmla="*/ 0 w 870318"/>
              <a:gd name="connsiteY0" fmla="*/ 2295525 h 2295525"/>
              <a:gd name="connsiteX1" fmla="*/ 752475 w 870318"/>
              <a:gd name="connsiteY1" fmla="*/ 1295400 h 2295525"/>
              <a:gd name="connsiteX2" fmla="*/ 857250 w 870318"/>
              <a:gd name="connsiteY2" fmla="*/ 0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318" h="2295525">
                <a:moveTo>
                  <a:pt x="0" y="2295525"/>
                </a:moveTo>
                <a:cubicBezTo>
                  <a:pt x="304800" y="1986756"/>
                  <a:pt x="609600" y="1677987"/>
                  <a:pt x="752475" y="1295400"/>
                </a:cubicBezTo>
                <a:cubicBezTo>
                  <a:pt x="895350" y="912813"/>
                  <a:pt x="876300" y="456406"/>
                  <a:pt x="857250" y="0"/>
                </a:cubicBezTo>
              </a:path>
            </a:pathLst>
          </a:custGeom>
          <a:noFill/>
          <a:ln w="285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IN" sz="1517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11365597" y="1594586"/>
            <a:ext cx="1179283" cy="1308459"/>
            <a:chOff x="1538" y="671"/>
            <a:chExt cx="2684" cy="2978"/>
          </a:xfrm>
          <a:solidFill>
            <a:schemeClr val="accent3"/>
          </a:solidFill>
          <a:effectLst/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2191" y="1042"/>
              <a:ext cx="1416" cy="1838"/>
            </a:xfrm>
            <a:custGeom>
              <a:avLst/>
              <a:gdLst>
                <a:gd name="T0" fmla="*/ 1860 w 3667"/>
                <a:gd name="T1" fmla="*/ 0 h 4758"/>
                <a:gd name="T2" fmla="*/ 2373 w 3667"/>
                <a:gd name="T3" fmla="*/ 56 h 4758"/>
                <a:gd name="T4" fmla="*/ 2532 w 3667"/>
                <a:gd name="T5" fmla="*/ 231 h 4758"/>
                <a:gd name="T6" fmla="*/ 2580 w 3667"/>
                <a:gd name="T7" fmla="*/ 802 h 4758"/>
                <a:gd name="T8" fmla="*/ 3099 w 3667"/>
                <a:gd name="T9" fmla="*/ 1905 h 4758"/>
                <a:gd name="T10" fmla="*/ 3529 w 3667"/>
                <a:gd name="T11" fmla="*/ 2674 h 4758"/>
                <a:gd name="T12" fmla="*/ 2104 w 3667"/>
                <a:gd name="T13" fmla="*/ 4696 h 4758"/>
                <a:gd name="T14" fmla="*/ 695 w 3667"/>
                <a:gd name="T15" fmla="*/ 4349 h 4758"/>
                <a:gd name="T16" fmla="*/ 169 w 3667"/>
                <a:gd name="T17" fmla="*/ 2730 h 4758"/>
                <a:gd name="T18" fmla="*/ 679 w 3667"/>
                <a:gd name="T19" fmla="*/ 1619 h 4758"/>
                <a:gd name="T20" fmla="*/ 1130 w 3667"/>
                <a:gd name="T21" fmla="*/ 247 h 4758"/>
                <a:gd name="T22" fmla="*/ 1306 w 3667"/>
                <a:gd name="T23" fmla="*/ 52 h 4758"/>
                <a:gd name="T24" fmla="*/ 1860 w 3667"/>
                <a:gd name="T25" fmla="*/ 0 h 4758"/>
                <a:gd name="T26" fmla="*/ 1864 w 3667"/>
                <a:gd name="T27" fmla="*/ 538 h 4758"/>
                <a:gd name="T28" fmla="*/ 1414 w 3667"/>
                <a:gd name="T29" fmla="*/ 575 h 4758"/>
                <a:gd name="T30" fmla="*/ 1262 w 3667"/>
                <a:gd name="T31" fmla="*/ 745 h 4758"/>
                <a:gd name="T32" fmla="*/ 930 w 3667"/>
                <a:gd name="T33" fmla="*/ 1797 h 4758"/>
                <a:gd name="T34" fmla="*/ 493 w 3667"/>
                <a:gd name="T35" fmla="*/ 2720 h 4758"/>
                <a:gd name="T36" fmla="*/ 1226 w 3667"/>
                <a:gd name="T37" fmla="*/ 4217 h 4758"/>
                <a:gd name="T38" fmla="*/ 2684 w 3667"/>
                <a:gd name="T39" fmla="*/ 4088 h 4758"/>
                <a:gd name="T40" fmla="*/ 2929 w 3667"/>
                <a:gd name="T41" fmla="*/ 2179 h 4758"/>
                <a:gd name="T42" fmla="*/ 2393 w 3667"/>
                <a:gd name="T43" fmla="*/ 728 h 4758"/>
                <a:gd name="T44" fmla="*/ 2270 w 3667"/>
                <a:gd name="T45" fmla="*/ 585 h 4758"/>
                <a:gd name="T46" fmla="*/ 1864 w 3667"/>
                <a:gd name="T47" fmla="*/ 538 h 4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67" h="4758">
                  <a:moveTo>
                    <a:pt x="1860" y="0"/>
                  </a:moveTo>
                  <a:cubicBezTo>
                    <a:pt x="2022" y="18"/>
                    <a:pt x="2197" y="39"/>
                    <a:pt x="2373" y="56"/>
                  </a:cubicBezTo>
                  <a:cubicBezTo>
                    <a:pt x="2483" y="66"/>
                    <a:pt x="2525" y="130"/>
                    <a:pt x="2532" y="231"/>
                  </a:cubicBezTo>
                  <a:cubicBezTo>
                    <a:pt x="2546" y="422"/>
                    <a:pt x="2549" y="614"/>
                    <a:pt x="2580" y="802"/>
                  </a:cubicBezTo>
                  <a:cubicBezTo>
                    <a:pt x="2650" y="1216"/>
                    <a:pt x="2871" y="1564"/>
                    <a:pt x="3099" y="1905"/>
                  </a:cubicBezTo>
                  <a:cubicBezTo>
                    <a:pt x="3263" y="2151"/>
                    <a:pt x="3476" y="2369"/>
                    <a:pt x="3529" y="2674"/>
                  </a:cubicBezTo>
                  <a:cubicBezTo>
                    <a:pt x="3667" y="3478"/>
                    <a:pt x="3304" y="4551"/>
                    <a:pt x="2104" y="4696"/>
                  </a:cubicBezTo>
                  <a:cubicBezTo>
                    <a:pt x="1592" y="4758"/>
                    <a:pt x="1118" y="4641"/>
                    <a:pt x="695" y="4349"/>
                  </a:cubicBezTo>
                  <a:cubicBezTo>
                    <a:pt x="203" y="4010"/>
                    <a:pt x="0" y="3366"/>
                    <a:pt x="169" y="2730"/>
                  </a:cubicBezTo>
                  <a:cubicBezTo>
                    <a:pt x="276" y="2330"/>
                    <a:pt x="431" y="1949"/>
                    <a:pt x="679" y="1619"/>
                  </a:cubicBezTo>
                  <a:cubicBezTo>
                    <a:pt x="988" y="1209"/>
                    <a:pt x="1136" y="757"/>
                    <a:pt x="1130" y="247"/>
                  </a:cubicBezTo>
                  <a:cubicBezTo>
                    <a:pt x="1129" y="93"/>
                    <a:pt x="1152" y="71"/>
                    <a:pt x="1306" y="52"/>
                  </a:cubicBezTo>
                  <a:cubicBezTo>
                    <a:pt x="1485" y="30"/>
                    <a:pt x="1665" y="18"/>
                    <a:pt x="1860" y="0"/>
                  </a:cubicBezTo>
                  <a:close/>
                  <a:moveTo>
                    <a:pt x="1864" y="538"/>
                  </a:moveTo>
                  <a:cubicBezTo>
                    <a:pt x="1696" y="552"/>
                    <a:pt x="1555" y="563"/>
                    <a:pt x="1414" y="575"/>
                  </a:cubicBezTo>
                  <a:cubicBezTo>
                    <a:pt x="1309" y="583"/>
                    <a:pt x="1261" y="631"/>
                    <a:pt x="1262" y="745"/>
                  </a:cubicBezTo>
                  <a:cubicBezTo>
                    <a:pt x="1263" y="1129"/>
                    <a:pt x="1167" y="1481"/>
                    <a:pt x="930" y="1797"/>
                  </a:cubicBezTo>
                  <a:cubicBezTo>
                    <a:pt x="724" y="2072"/>
                    <a:pt x="585" y="2385"/>
                    <a:pt x="493" y="2720"/>
                  </a:cubicBezTo>
                  <a:cubicBezTo>
                    <a:pt x="311" y="3380"/>
                    <a:pt x="593" y="3975"/>
                    <a:pt x="1226" y="4217"/>
                  </a:cubicBezTo>
                  <a:cubicBezTo>
                    <a:pt x="1729" y="4409"/>
                    <a:pt x="2228" y="4407"/>
                    <a:pt x="2684" y="4088"/>
                  </a:cubicBezTo>
                  <a:cubicBezTo>
                    <a:pt x="3280" y="3670"/>
                    <a:pt x="3388" y="2790"/>
                    <a:pt x="2929" y="2179"/>
                  </a:cubicBezTo>
                  <a:cubicBezTo>
                    <a:pt x="2605" y="1749"/>
                    <a:pt x="2370" y="1287"/>
                    <a:pt x="2393" y="728"/>
                  </a:cubicBezTo>
                  <a:cubicBezTo>
                    <a:pt x="2396" y="646"/>
                    <a:pt x="2356" y="595"/>
                    <a:pt x="2270" y="585"/>
                  </a:cubicBezTo>
                  <a:cubicBezTo>
                    <a:pt x="2126" y="569"/>
                    <a:pt x="1983" y="552"/>
                    <a:pt x="1864" y="5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673" y="671"/>
              <a:ext cx="459" cy="189"/>
            </a:xfrm>
            <a:custGeom>
              <a:avLst/>
              <a:gdLst>
                <a:gd name="T0" fmla="*/ 0 w 1188"/>
                <a:gd name="T1" fmla="*/ 489 h 489"/>
                <a:gd name="T2" fmla="*/ 596 w 1188"/>
                <a:gd name="T3" fmla="*/ 1 h 489"/>
                <a:gd name="T4" fmla="*/ 1188 w 1188"/>
                <a:gd name="T5" fmla="*/ 489 h 489"/>
                <a:gd name="T6" fmla="*/ 0 w 1188"/>
                <a:gd name="T7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8" h="489">
                  <a:moveTo>
                    <a:pt x="0" y="489"/>
                  </a:moveTo>
                  <a:cubicBezTo>
                    <a:pt x="44" y="214"/>
                    <a:pt x="306" y="0"/>
                    <a:pt x="596" y="1"/>
                  </a:cubicBezTo>
                  <a:cubicBezTo>
                    <a:pt x="883" y="2"/>
                    <a:pt x="1144" y="214"/>
                    <a:pt x="1188" y="489"/>
                  </a:cubicBezTo>
                  <a:cubicBezTo>
                    <a:pt x="792" y="489"/>
                    <a:pt x="396" y="489"/>
                    <a:pt x="0" y="4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655" y="891"/>
              <a:ext cx="496" cy="33"/>
            </a:xfrm>
            <a:custGeom>
              <a:avLst/>
              <a:gdLst>
                <a:gd name="T0" fmla="*/ 637 w 1284"/>
                <a:gd name="T1" fmla="*/ 1 h 85"/>
                <a:gd name="T2" fmla="*/ 1209 w 1284"/>
                <a:gd name="T3" fmla="*/ 3 h 85"/>
                <a:gd name="T4" fmla="*/ 1284 w 1284"/>
                <a:gd name="T5" fmla="*/ 38 h 85"/>
                <a:gd name="T6" fmla="*/ 1214 w 1284"/>
                <a:gd name="T7" fmla="*/ 82 h 85"/>
                <a:gd name="T8" fmla="*/ 69 w 1284"/>
                <a:gd name="T9" fmla="*/ 82 h 85"/>
                <a:gd name="T10" fmla="*/ 0 w 1284"/>
                <a:gd name="T11" fmla="*/ 37 h 85"/>
                <a:gd name="T12" fmla="*/ 75 w 1284"/>
                <a:gd name="T13" fmla="*/ 3 h 85"/>
                <a:gd name="T14" fmla="*/ 637 w 1284"/>
                <a:gd name="T15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4" h="85">
                  <a:moveTo>
                    <a:pt x="637" y="1"/>
                  </a:moveTo>
                  <a:cubicBezTo>
                    <a:pt x="828" y="1"/>
                    <a:pt x="1018" y="0"/>
                    <a:pt x="1209" y="3"/>
                  </a:cubicBezTo>
                  <a:cubicBezTo>
                    <a:pt x="1234" y="3"/>
                    <a:pt x="1259" y="26"/>
                    <a:pt x="1284" y="38"/>
                  </a:cubicBezTo>
                  <a:cubicBezTo>
                    <a:pt x="1261" y="54"/>
                    <a:pt x="1237" y="82"/>
                    <a:pt x="1214" y="82"/>
                  </a:cubicBezTo>
                  <a:cubicBezTo>
                    <a:pt x="832" y="85"/>
                    <a:pt x="451" y="85"/>
                    <a:pt x="69" y="82"/>
                  </a:cubicBezTo>
                  <a:cubicBezTo>
                    <a:pt x="46" y="82"/>
                    <a:pt x="23" y="53"/>
                    <a:pt x="0" y="37"/>
                  </a:cubicBezTo>
                  <a:cubicBezTo>
                    <a:pt x="25" y="25"/>
                    <a:pt x="50" y="3"/>
                    <a:pt x="75" y="3"/>
                  </a:cubicBezTo>
                  <a:cubicBezTo>
                    <a:pt x="263" y="0"/>
                    <a:pt x="450" y="1"/>
                    <a:pt x="6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656" y="943"/>
              <a:ext cx="495" cy="33"/>
            </a:xfrm>
            <a:custGeom>
              <a:avLst/>
              <a:gdLst>
                <a:gd name="T0" fmla="*/ 636 w 1283"/>
                <a:gd name="T1" fmla="*/ 2 h 85"/>
                <a:gd name="T2" fmla="*/ 1199 w 1283"/>
                <a:gd name="T3" fmla="*/ 4 h 85"/>
                <a:gd name="T4" fmla="*/ 1283 w 1283"/>
                <a:gd name="T5" fmla="*/ 47 h 85"/>
                <a:gd name="T6" fmla="*/ 1197 w 1283"/>
                <a:gd name="T7" fmla="*/ 83 h 85"/>
                <a:gd name="T8" fmla="*/ 82 w 1283"/>
                <a:gd name="T9" fmla="*/ 83 h 85"/>
                <a:gd name="T10" fmla="*/ 0 w 1283"/>
                <a:gd name="T11" fmla="*/ 44 h 85"/>
                <a:gd name="T12" fmla="*/ 84 w 1283"/>
                <a:gd name="T13" fmla="*/ 4 h 85"/>
                <a:gd name="T14" fmla="*/ 636 w 1283"/>
                <a:gd name="T15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3" h="85">
                  <a:moveTo>
                    <a:pt x="636" y="2"/>
                  </a:moveTo>
                  <a:cubicBezTo>
                    <a:pt x="824" y="2"/>
                    <a:pt x="1012" y="0"/>
                    <a:pt x="1199" y="4"/>
                  </a:cubicBezTo>
                  <a:cubicBezTo>
                    <a:pt x="1228" y="5"/>
                    <a:pt x="1255" y="32"/>
                    <a:pt x="1283" y="47"/>
                  </a:cubicBezTo>
                  <a:cubicBezTo>
                    <a:pt x="1255" y="59"/>
                    <a:pt x="1226" y="82"/>
                    <a:pt x="1197" y="83"/>
                  </a:cubicBezTo>
                  <a:cubicBezTo>
                    <a:pt x="826" y="85"/>
                    <a:pt x="454" y="85"/>
                    <a:pt x="82" y="83"/>
                  </a:cubicBezTo>
                  <a:cubicBezTo>
                    <a:pt x="55" y="82"/>
                    <a:pt x="27" y="58"/>
                    <a:pt x="0" y="44"/>
                  </a:cubicBezTo>
                  <a:cubicBezTo>
                    <a:pt x="28" y="30"/>
                    <a:pt x="56" y="5"/>
                    <a:pt x="84" y="4"/>
                  </a:cubicBezTo>
                  <a:cubicBezTo>
                    <a:pt x="268" y="0"/>
                    <a:pt x="452" y="2"/>
                    <a:pt x="636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904" y="3253"/>
              <a:ext cx="45" cy="396"/>
            </a:xfrm>
            <a:custGeom>
              <a:avLst/>
              <a:gdLst>
                <a:gd name="T0" fmla="*/ 18 w 118"/>
                <a:gd name="T1" fmla="*/ 491 h 1025"/>
                <a:gd name="T2" fmla="*/ 0 w 118"/>
                <a:gd name="T3" fmla="*/ 88 h 1025"/>
                <a:gd name="T4" fmla="*/ 36 w 118"/>
                <a:gd name="T5" fmla="*/ 0 h 1025"/>
                <a:gd name="T6" fmla="*/ 82 w 118"/>
                <a:gd name="T7" fmla="*/ 78 h 1025"/>
                <a:gd name="T8" fmla="*/ 117 w 118"/>
                <a:gd name="T9" fmla="*/ 936 h 1025"/>
                <a:gd name="T10" fmla="*/ 81 w 118"/>
                <a:gd name="T11" fmla="*/ 1025 h 1025"/>
                <a:gd name="T12" fmla="*/ 35 w 118"/>
                <a:gd name="T13" fmla="*/ 936 h 1025"/>
                <a:gd name="T14" fmla="*/ 12 w 118"/>
                <a:gd name="T15" fmla="*/ 491 h 1025"/>
                <a:gd name="T16" fmla="*/ 18 w 118"/>
                <a:gd name="T17" fmla="*/ 491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025">
                  <a:moveTo>
                    <a:pt x="18" y="491"/>
                  </a:moveTo>
                  <a:cubicBezTo>
                    <a:pt x="11" y="357"/>
                    <a:pt x="2" y="223"/>
                    <a:pt x="0" y="88"/>
                  </a:cubicBezTo>
                  <a:cubicBezTo>
                    <a:pt x="0" y="59"/>
                    <a:pt x="23" y="29"/>
                    <a:pt x="36" y="0"/>
                  </a:cubicBezTo>
                  <a:cubicBezTo>
                    <a:pt x="52" y="26"/>
                    <a:pt x="80" y="51"/>
                    <a:pt x="82" y="78"/>
                  </a:cubicBezTo>
                  <a:cubicBezTo>
                    <a:pt x="97" y="364"/>
                    <a:pt x="108" y="650"/>
                    <a:pt x="117" y="936"/>
                  </a:cubicBezTo>
                  <a:cubicBezTo>
                    <a:pt x="118" y="965"/>
                    <a:pt x="94" y="995"/>
                    <a:pt x="81" y="1025"/>
                  </a:cubicBezTo>
                  <a:cubicBezTo>
                    <a:pt x="65" y="995"/>
                    <a:pt x="37" y="967"/>
                    <a:pt x="35" y="936"/>
                  </a:cubicBezTo>
                  <a:cubicBezTo>
                    <a:pt x="23" y="788"/>
                    <a:pt x="19" y="640"/>
                    <a:pt x="12" y="491"/>
                  </a:cubicBezTo>
                  <a:cubicBezTo>
                    <a:pt x="14" y="491"/>
                    <a:pt x="16" y="491"/>
                    <a:pt x="18" y="49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3846" y="2352"/>
              <a:ext cx="376" cy="143"/>
            </a:xfrm>
            <a:custGeom>
              <a:avLst/>
              <a:gdLst>
                <a:gd name="T0" fmla="*/ 929 w 973"/>
                <a:gd name="T1" fmla="*/ 370 h 370"/>
                <a:gd name="T2" fmla="*/ 863 w 973"/>
                <a:gd name="T3" fmla="*/ 348 h 370"/>
                <a:gd name="T4" fmla="*/ 79 w 973"/>
                <a:gd name="T5" fmla="*/ 90 h 370"/>
                <a:gd name="T6" fmla="*/ 0 w 973"/>
                <a:gd name="T7" fmla="*/ 25 h 370"/>
                <a:gd name="T8" fmla="*/ 97 w 973"/>
                <a:gd name="T9" fmla="*/ 9 h 370"/>
                <a:gd name="T10" fmla="*/ 911 w 973"/>
                <a:gd name="T11" fmla="*/ 277 h 370"/>
                <a:gd name="T12" fmla="*/ 973 w 973"/>
                <a:gd name="T13" fmla="*/ 335 h 370"/>
                <a:gd name="T14" fmla="*/ 929 w 973"/>
                <a:gd name="T15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3" h="370">
                  <a:moveTo>
                    <a:pt x="929" y="370"/>
                  </a:moveTo>
                  <a:cubicBezTo>
                    <a:pt x="903" y="361"/>
                    <a:pt x="883" y="355"/>
                    <a:pt x="863" y="348"/>
                  </a:cubicBezTo>
                  <a:cubicBezTo>
                    <a:pt x="601" y="263"/>
                    <a:pt x="340" y="179"/>
                    <a:pt x="79" y="90"/>
                  </a:cubicBezTo>
                  <a:cubicBezTo>
                    <a:pt x="49" y="80"/>
                    <a:pt x="26" y="47"/>
                    <a:pt x="0" y="25"/>
                  </a:cubicBezTo>
                  <a:cubicBezTo>
                    <a:pt x="33" y="19"/>
                    <a:pt x="69" y="0"/>
                    <a:pt x="97" y="9"/>
                  </a:cubicBezTo>
                  <a:cubicBezTo>
                    <a:pt x="370" y="95"/>
                    <a:pt x="641" y="185"/>
                    <a:pt x="911" y="277"/>
                  </a:cubicBezTo>
                  <a:cubicBezTo>
                    <a:pt x="935" y="285"/>
                    <a:pt x="953" y="315"/>
                    <a:pt x="973" y="335"/>
                  </a:cubicBezTo>
                  <a:cubicBezTo>
                    <a:pt x="958" y="347"/>
                    <a:pt x="943" y="359"/>
                    <a:pt x="929" y="3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3737" y="1439"/>
              <a:ext cx="338" cy="216"/>
            </a:xfrm>
            <a:custGeom>
              <a:avLst/>
              <a:gdLst>
                <a:gd name="T0" fmla="*/ 833 w 875"/>
                <a:gd name="T1" fmla="*/ 0 h 559"/>
                <a:gd name="T2" fmla="*/ 868 w 875"/>
                <a:gd name="T3" fmla="*/ 19 h 559"/>
                <a:gd name="T4" fmla="*/ 866 w 875"/>
                <a:gd name="T5" fmla="*/ 67 h 559"/>
                <a:gd name="T6" fmla="*/ 807 w 875"/>
                <a:gd name="T7" fmla="*/ 110 h 559"/>
                <a:gd name="T8" fmla="*/ 101 w 875"/>
                <a:gd name="T9" fmla="*/ 541 h 559"/>
                <a:gd name="T10" fmla="*/ 0 w 875"/>
                <a:gd name="T11" fmla="*/ 559 h 559"/>
                <a:gd name="T12" fmla="*/ 52 w 875"/>
                <a:gd name="T13" fmla="*/ 475 h 559"/>
                <a:gd name="T14" fmla="*/ 774 w 875"/>
                <a:gd name="T15" fmla="*/ 30 h 559"/>
                <a:gd name="T16" fmla="*/ 833 w 875"/>
                <a:gd name="T1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5" h="559">
                  <a:moveTo>
                    <a:pt x="833" y="0"/>
                  </a:moveTo>
                  <a:cubicBezTo>
                    <a:pt x="846" y="6"/>
                    <a:pt x="864" y="10"/>
                    <a:pt x="868" y="19"/>
                  </a:cubicBezTo>
                  <a:cubicBezTo>
                    <a:pt x="874" y="33"/>
                    <a:pt x="875" y="57"/>
                    <a:pt x="866" y="67"/>
                  </a:cubicBezTo>
                  <a:cubicBezTo>
                    <a:pt x="851" y="85"/>
                    <a:pt x="828" y="97"/>
                    <a:pt x="807" y="110"/>
                  </a:cubicBezTo>
                  <a:cubicBezTo>
                    <a:pt x="572" y="255"/>
                    <a:pt x="338" y="400"/>
                    <a:pt x="101" y="541"/>
                  </a:cubicBezTo>
                  <a:cubicBezTo>
                    <a:pt x="74" y="558"/>
                    <a:pt x="34" y="553"/>
                    <a:pt x="0" y="559"/>
                  </a:cubicBezTo>
                  <a:cubicBezTo>
                    <a:pt x="17" y="530"/>
                    <a:pt x="27" y="491"/>
                    <a:pt x="52" y="475"/>
                  </a:cubicBezTo>
                  <a:cubicBezTo>
                    <a:pt x="291" y="324"/>
                    <a:pt x="533" y="178"/>
                    <a:pt x="774" y="30"/>
                  </a:cubicBezTo>
                  <a:cubicBezTo>
                    <a:pt x="792" y="19"/>
                    <a:pt x="811" y="11"/>
                    <a:pt x="8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009" y="2999"/>
              <a:ext cx="190" cy="356"/>
            </a:xfrm>
            <a:custGeom>
              <a:avLst/>
              <a:gdLst>
                <a:gd name="T0" fmla="*/ 484 w 494"/>
                <a:gd name="T1" fmla="*/ 4 h 920"/>
                <a:gd name="T2" fmla="*/ 483 w 494"/>
                <a:gd name="T3" fmla="*/ 86 h 920"/>
                <a:gd name="T4" fmla="*/ 296 w 494"/>
                <a:gd name="T5" fmla="*/ 454 h 920"/>
                <a:gd name="T6" fmla="*/ 82 w 494"/>
                <a:gd name="T7" fmla="*/ 868 h 920"/>
                <a:gd name="T8" fmla="*/ 15 w 494"/>
                <a:gd name="T9" fmla="*/ 920 h 920"/>
                <a:gd name="T10" fmla="*/ 11 w 494"/>
                <a:gd name="T11" fmla="*/ 829 h 920"/>
                <a:gd name="T12" fmla="*/ 405 w 494"/>
                <a:gd name="T13" fmla="*/ 55 h 920"/>
                <a:gd name="T14" fmla="*/ 448 w 494"/>
                <a:gd name="T15" fmla="*/ 0 h 920"/>
                <a:gd name="T16" fmla="*/ 484 w 494"/>
                <a:gd name="T17" fmla="*/ 4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4" h="920">
                  <a:moveTo>
                    <a:pt x="484" y="4"/>
                  </a:moveTo>
                  <a:cubicBezTo>
                    <a:pt x="484" y="31"/>
                    <a:pt x="494" y="63"/>
                    <a:pt x="483" y="86"/>
                  </a:cubicBezTo>
                  <a:cubicBezTo>
                    <a:pt x="423" y="210"/>
                    <a:pt x="359" y="332"/>
                    <a:pt x="296" y="454"/>
                  </a:cubicBezTo>
                  <a:cubicBezTo>
                    <a:pt x="225" y="592"/>
                    <a:pt x="156" y="731"/>
                    <a:pt x="82" y="868"/>
                  </a:cubicBezTo>
                  <a:cubicBezTo>
                    <a:pt x="70" y="890"/>
                    <a:pt x="38" y="902"/>
                    <a:pt x="15" y="920"/>
                  </a:cubicBezTo>
                  <a:cubicBezTo>
                    <a:pt x="13" y="889"/>
                    <a:pt x="0" y="853"/>
                    <a:pt x="11" y="829"/>
                  </a:cubicBezTo>
                  <a:cubicBezTo>
                    <a:pt x="140" y="570"/>
                    <a:pt x="272" y="313"/>
                    <a:pt x="405" y="55"/>
                  </a:cubicBezTo>
                  <a:cubicBezTo>
                    <a:pt x="415" y="35"/>
                    <a:pt x="433" y="18"/>
                    <a:pt x="448" y="0"/>
                  </a:cubicBezTo>
                  <a:cubicBezTo>
                    <a:pt x="460" y="1"/>
                    <a:pt x="472" y="2"/>
                    <a:pt x="484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3597" y="2924"/>
              <a:ext cx="255" cy="314"/>
            </a:xfrm>
            <a:custGeom>
              <a:avLst/>
              <a:gdLst>
                <a:gd name="T0" fmla="*/ 0 w 660"/>
                <a:gd name="T1" fmla="*/ 38 h 814"/>
                <a:gd name="T2" fmla="*/ 33 w 660"/>
                <a:gd name="T3" fmla="*/ 2 h 814"/>
                <a:gd name="T4" fmla="*/ 93 w 660"/>
                <a:gd name="T5" fmla="*/ 33 h 814"/>
                <a:gd name="T6" fmla="*/ 338 w 660"/>
                <a:gd name="T7" fmla="*/ 340 h 814"/>
                <a:gd name="T8" fmla="*/ 646 w 660"/>
                <a:gd name="T9" fmla="*/ 731 h 814"/>
                <a:gd name="T10" fmla="*/ 652 w 660"/>
                <a:gd name="T11" fmla="*/ 814 h 814"/>
                <a:gd name="T12" fmla="*/ 582 w 660"/>
                <a:gd name="T13" fmla="*/ 784 h 814"/>
                <a:gd name="T14" fmla="*/ 28 w 660"/>
                <a:gd name="T15" fmla="*/ 88 h 814"/>
                <a:gd name="T16" fmla="*/ 0 w 660"/>
                <a:gd name="T17" fmla="*/ 38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0" h="814">
                  <a:moveTo>
                    <a:pt x="0" y="38"/>
                  </a:moveTo>
                  <a:cubicBezTo>
                    <a:pt x="12" y="25"/>
                    <a:pt x="25" y="0"/>
                    <a:pt x="33" y="2"/>
                  </a:cubicBezTo>
                  <a:cubicBezTo>
                    <a:pt x="55" y="6"/>
                    <a:pt x="80" y="17"/>
                    <a:pt x="93" y="33"/>
                  </a:cubicBezTo>
                  <a:cubicBezTo>
                    <a:pt x="176" y="134"/>
                    <a:pt x="257" y="237"/>
                    <a:pt x="338" y="340"/>
                  </a:cubicBezTo>
                  <a:cubicBezTo>
                    <a:pt x="441" y="470"/>
                    <a:pt x="546" y="599"/>
                    <a:pt x="646" y="731"/>
                  </a:cubicBezTo>
                  <a:cubicBezTo>
                    <a:pt x="660" y="750"/>
                    <a:pt x="650" y="786"/>
                    <a:pt x="652" y="814"/>
                  </a:cubicBezTo>
                  <a:cubicBezTo>
                    <a:pt x="628" y="805"/>
                    <a:pt x="596" y="802"/>
                    <a:pt x="582" y="784"/>
                  </a:cubicBezTo>
                  <a:cubicBezTo>
                    <a:pt x="395" y="554"/>
                    <a:pt x="212" y="321"/>
                    <a:pt x="28" y="88"/>
                  </a:cubicBezTo>
                  <a:cubicBezTo>
                    <a:pt x="17" y="75"/>
                    <a:pt x="11" y="58"/>
                    <a:pt x="0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1765" y="1406"/>
              <a:ext cx="309" cy="263"/>
            </a:xfrm>
            <a:custGeom>
              <a:avLst/>
              <a:gdLst>
                <a:gd name="T0" fmla="*/ 780 w 800"/>
                <a:gd name="T1" fmla="*/ 680 h 680"/>
                <a:gd name="T2" fmla="*/ 698 w 800"/>
                <a:gd name="T3" fmla="*/ 623 h 680"/>
                <a:gd name="T4" fmla="*/ 46 w 800"/>
                <a:gd name="T5" fmla="*/ 83 h 680"/>
                <a:gd name="T6" fmla="*/ 0 w 800"/>
                <a:gd name="T7" fmla="*/ 0 h 680"/>
                <a:gd name="T8" fmla="*/ 98 w 800"/>
                <a:gd name="T9" fmla="*/ 19 h 680"/>
                <a:gd name="T10" fmla="*/ 760 w 800"/>
                <a:gd name="T11" fmla="*/ 563 h 680"/>
                <a:gd name="T12" fmla="*/ 797 w 800"/>
                <a:gd name="T13" fmla="*/ 632 h 680"/>
                <a:gd name="T14" fmla="*/ 780 w 800"/>
                <a:gd name="T15" fmla="*/ 68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0" h="680">
                  <a:moveTo>
                    <a:pt x="780" y="680"/>
                  </a:moveTo>
                  <a:cubicBezTo>
                    <a:pt x="738" y="651"/>
                    <a:pt x="717" y="638"/>
                    <a:pt x="698" y="623"/>
                  </a:cubicBezTo>
                  <a:cubicBezTo>
                    <a:pt x="480" y="443"/>
                    <a:pt x="262" y="264"/>
                    <a:pt x="46" y="83"/>
                  </a:cubicBezTo>
                  <a:cubicBezTo>
                    <a:pt x="24" y="64"/>
                    <a:pt x="15" y="28"/>
                    <a:pt x="0" y="0"/>
                  </a:cubicBezTo>
                  <a:cubicBezTo>
                    <a:pt x="33" y="6"/>
                    <a:pt x="75" y="1"/>
                    <a:pt x="98" y="19"/>
                  </a:cubicBezTo>
                  <a:cubicBezTo>
                    <a:pt x="321" y="198"/>
                    <a:pt x="541" y="380"/>
                    <a:pt x="760" y="563"/>
                  </a:cubicBezTo>
                  <a:cubicBezTo>
                    <a:pt x="779" y="579"/>
                    <a:pt x="791" y="607"/>
                    <a:pt x="797" y="632"/>
                  </a:cubicBezTo>
                  <a:cubicBezTo>
                    <a:pt x="800" y="646"/>
                    <a:pt x="786" y="664"/>
                    <a:pt x="780" y="6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1538" y="2321"/>
              <a:ext cx="395" cy="59"/>
            </a:xfrm>
            <a:custGeom>
              <a:avLst/>
              <a:gdLst>
                <a:gd name="T0" fmla="*/ 0 w 1023"/>
                <a:gd name="T1" fmla="*/ 104 h 153"/>
                <a:gd name="T2" fmla="*/ 85 w 1023"/>
                <a:gd name="T3" fmla="*/ 68 h 153"/>
                <a:gd name="T4" fmla="*/ 930 w 1023"/>
                <a:gd name="T5" fmla="*/ 2 h 153"/>
                <a:gd name="T6" fmla="*/ 1023 w 1023"/>
                <a:gd name="T7" fmla="*/ 36 h 153"/>
                <a:gd name="T8" fmla="*/ 932 w 1023"/>
                <a:gd name="T9" fmla="*/ 83 h 153"/>
                <a:gd name="T10" fmla="*/ 119 w 1023"/>
                <a:gd name="T11" fmla="*/ 150 h 153"/>
                <a:gd name="T12" fmla="*/ 10 w 1023"/>
                <a:gd name="T13" fmla="*/ 144 h 153"/>
                <a:gd name="T14" fmla="*/ 0 w 1023"/>
                <a:gd name="T15" fmla="*/ 10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" h="153">
                  <a:moveTo>
                    <a:pt x="0" y="104"/>
                  </a:moveTo>
                  <a:cubicBezTo>
                    <a:pt x="28" y="91"/>
                    <a:pt x="56" y="70"/>
                    <a:pt x="85" y="68"/>
                  </a:cubicBezTo>
                  <a:cubicBezTo>
                    <a:pt x="367" y="43"/>
                    <a:pt x="648" y="21"/>
                    <a:pt x="930" y="2"/>
                  </a:cubicBezTo>
                  <a:cubicBezTo>
                    <a:pt x="960" y="0"/>
                    <a:pt x="992" y="24"/>
                    <a:pt x="1023" y="36"/>
                  </a:cubicBezTo>
                  <a:cubicBezTo>
                    <a:pt x="993" y="52"/>
                    <a:pt x="964" y="80"/>
                    <a:pt x="932" y="83"/>
                  </a:cubicBezTo>
                  <a:cubicBezTo>
                    <a:pt x="661" y="108"/>
                    <a:pt x="390" y="129"/>
                    <a:pt x="119" y="150"/>
                  </a:cubicBezTo>
                  <a:cubicBezTo>
                    <a:pt x="83" y="153"/>
                    <a:pt x="46" y="146"/>
                    <a:pt x="10" y="144"/>
                  </a:cubicBezTo>
                  <a:cubicBezTo>
                    <a:pt x="7" y="131"/>
                    <a:pt x="3" y="117"/>
                    <a:pt x="0" y="1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4"/>
          <p:cNvGrpSpPr>
            <a:grpSpLocks noChangeAspect="1"/>
          </p:cNvGrpSpPr>
          <p:nvPr/>
        </p:nvGrpSpPr>
        <p:grpSpPr bwMode="auto">
          <a:xfrm>
            <a:off x="11857155" y="1073773"/>
            <a:ext cx="347772" cy="542534"/>
            <a:chOff x="2191" y="671"/>
            <a:chExt cx="1416" cy="2209"/>
          </a:xfrm>
          <a:solidFill>
            <a:schemeClr val="accent1"/>
          </a:solidFill>
        </p:grpSpPr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2191" y="1042"/>
              <a:ext cx="1416" cy="1838"/>
            </a:xfrm>
            <a:custGeom>
              <a:avLst/>
              <a:gdLst>
                <a:gd name="T0" fmla="*/ 1860 w 3667"/>
                <a:gd name="T1" fmla="*/ 0 h 4758"/>
                <a:gd name="T2" fmla="*/ 2373 w 3667"/>
                <a:gd name="T3" fmla="*/ 56 h 4758"/>
                <a:gd name="T4" fmla="*/ 2532 w 3667"/>
                <a:gd name="T5" fmla="*/ 231 h 4758"/>
                <a:gd name="T6" fmla="*/ 2580 w 3667"/>
                <a:gd name="T7" fmla="*/ 802 h 4758"/>
                <a:gd name="T8" fmla="*/ 3099 w 3667"/>
                <a:gd name="T9" fmla="*/ 1905 h 4758"/>
                <a:gd name="T10" fmla="*/ 3529 w 3667"/>
                <a:gd name="T11" fmla="*/ 2674 h 4758"/>
                <a:gd name="T12" fmla="*/ 2104 w 3667"/>
                <a:gd name="T13" fmla="*/ 4696 h 4758"/>
                <a:gd name="T14" fmla="*/ 695 w 3667"/>
                <a:gd name="T15" fmla="*/ 4349 h 4758"/>
                <a:gd name="T16" fmla="*/ 169 w 3667"/>
                <a:gd name="T17" fmla="*/ 2730 h 4758"/>
                <a:gd name="T18" fmla="*/ 679 w 3667"/>
                <a:gd name="T19" fmla="*/ 1619 h 4758"/>
                <a:gd name="T20" fmla="*/ 1130 w 3667"/>
                <a:gd name="T21" fmla="*/ 247 h 4758"/>
                <a:gd name="T22" fmla="*/ 1306 w 3667"/>
                <a:gd name="T23" fmla="*/ 52 h 4758"/>
                <a:gd name="T24" fmla="*/ 1860 w 3667"/>
                <a:gd name="T25" fmla="*/ 0 h 4758"/>
                <a:gd name="T26" fmla="*/ 1864 w 3667"/>
                <a:gd name="T27" fmla="*/ 538 h 4758"/>
                <a:gd name="T28" fmla="*/ 1414 w 3667"/>
                <a:gd name="T29" fmla="*/ 575 h 4758"/>
                <a:gd name="T30" fmla="*/ 1262 w 3667"/>
                <a:gd name="T31" fmla="*/ 745 h 4758"/>
                <a:gd name="T32" fmla="*/ 930 w 3667"/>
                <a:gd name="T33" fmla="*/ 1797 h 4758"/>
                <a:gd name="T34" fmla="*/ 493 w 3667"/>
                <a:gd name="T35" fmla="*/ 2720 h 4758"/>
                <a:gd name="T36" fmla="*/ 1226 w 3667"/>
                <a:gd name="T37" fmla="*/ 4217 h 4758"/>
                <a:gd name="T38" fmla="*/ 2684 w 3667"/>
                <a:gd name="T39" fmla="*/ 4088 h 4758"/>
                <a:gd name="T40" fmla="*/ 2929 w 3667"/>
                <a:gd name="T41" fmla="*/ 2179 h 4758"/>
                <a:gd name="T42" fmla="*/ 2393 w 3667"/>
                <a:gd name="T43" fmla="*/ 728 h 4758"/>
                <a:gd name="T44" fmla="*/ 2270 w 3667"/>
                <a:gd name="T45" fmla="*/ 585 h 4758"/>
                <a:gd name="T46" fmla="*/ 1864 w 3667"/>
                <a:gd name="T47" fmla="*/ 538 h 4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67" h="4758">
                  <a:moveTo>
                    <a:pt x="1860" y="0"/>
                  </a:moveTo>
                  <a:cubicBezTo>
                    <a:pt x="2022" y="18"/>
                    <a:pt x="2197" y="39"/>
                    <a:pt x="2373" y="56"/>
                  </a:cubicBezTo>
                  <a:cubicBezTo>
                    <a:pt x="2483" y="66"/>
                    <a:pt x="2525" y="130"/>
                    <a:pt x="2532" y="231"/>
                  </a:cubicBezTo>
                  <a:cubicBezTo>
                    <a:pt x="2546" y="422"/>
                    <a:pt x="2549" y="614"/>
                    <a:pt x="2580" y="802"/>
                  </a:cubicBezTo>
                  <a:cubicBezTo>
                    <a:pt x="2650" y="1216"/>
                    <a:pt x="2871" y="1564"/>
                    <a:pt x="3099" y="1905"/>
                  </a:cubicBezTo>
                  <a:cubicBezTo>
                    <a:pt x="3263" y="2151"/>
                    <a:pt x="3476" y="2369"/>
                    <a:pt x="3529" y="2674"/>
                  </a:cubicBezTo>
                  <a:cubicBezTo>
                    <a:pt x="3667" y="3478"/>
                    <a:pt x="3304" y="4551"/>
                    <a:pt x="2104" y="4696"/>
                  </a:cubicBezTo>
                  <a:cubicBezTo>
                    <a:pt x="1592" y="4758"/>
                    <a:pt x="1118" y="4641"/>
                    <a:pt x="695" y="4349"/>
                  </a:cubicBezTo>
                  <a:cubicBezTo>
                    <a:pt x="203" y="4010"/>
                    <a:pt x="0" y="3366"/>
                    <a:pt x="169" y="2730"/>
                  </a:cubicBezTo>
                  <a:cubicBezTo>
                    <a:pt x="276" y="2330"/>
                    <a:pt x="431" y="1949"/>
                    <a:pt x="679" y="1619"/>
                  </a:cubicBezTo>
                  <a:cubicBezTo>
                    <a:pt x="988" y="1209"/>
                    <a:pt x="1136" y="757"/>
                    <a:pt x="1130" y="247"/>
                  </a:cubicBezTo>
                  <a:cubicBezTo>
                    <a:pt x="1129" y="93"/>
                    <a:pt x="1152" y="71"/>
                    <a:pt x="1306" y="52"/>
                  </a:cubicBezTo>
                  <a:cubicBezTo>
                    <a:pt x="1485" y="30"/>
                    <a:pt x="1665" y="18"/>
                    <a:pt x="1860" y="0"/>
                  </a:cubicBezTo>
                  <a:close/>
                  <a:moveTo>
                    <a:pt x="1864" y="538"/>
                  </a:moveTo>
                  <a:cubicBezTo>
                    <a:pt x="1696" y="552"/>
                    <a:pt x="1555" y="563"/>
                    <a:pt x="1414" y="575"/>
                  </a:cubicBezTo>
                  <a:cubicBezTo>
                    <a:pt x="1309" y="583"/>
                    <a:pt x="1261" y="631"/>
                    <a:pt x="1262" y="745"/>
                  </a:cubicBezTo>
                  <a:cubicBezTo>
                    <a:pt x="1263" y="1129"/>
                    <a:pt x="1167" y="1481"/>
                    <a:pt x="930" y="1797"/>
                  </a:cubicBezTo>
                  <a:cubicBezTo>
                    <a:pt x="724" y="2072"/>
                    <a:pt x="585" y="2385"/>
                    <a:pt x="493" y="2720"/>
                  </a:cubicBezTo>
                  <a:cubicBezTo>
                    <a:pt x="311" y="3380"/>
                    <a:pt x="593" y="3975"/>
                    <a:pt x="1226" y="4217"/>
                  </a:cubicBezTo>
                  <a:cubicBezTo>
                    <a:pt x="1729" y="4409"/>
                    <a:pt x="2228" y="4407"/>
                    <a:pt x="2684" y="4088"/>
                  </a:cubicBezTo>
                  <a:cubicBezTo>
                    <a:pt x="3280" y="3670"/>
                    <a:pt x="3388" y="2790"/>
                    <a:pt x="2929" y="2179"/>
                  </a:cubicBezTo>
                  <a:cubicBezTo>
                    <a:pt x="2605" y="1749"/>
                    <a:pt x="2370" y="1287"/>
                    <a:pt x="2393" y="728"/>
                  </a:cubicBezTo>
                  <a:cubicBezTo>
                    <a:pt x="2396" y="646"/>
                    <a:pt x="2356" y="595"/>
                    <a:pt x="2270" y="585"/>
                  </a:cubicBezTo>
                  <a:cubicBezTo>
                    <a:pt x="2126" y="569"/>
                    <a:pt x="1983" y="552"/>
                    <a:pt x="1864" y="5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2673" y="671"/>
              <a:ext cx="459" cy="189"/>
            </a:xfrm>
            <a:custGeom>
              <a:avLst/>
              <a:gdLst>
                <a:gd name="T0" fmla="*/ 0 w 1188"/>
                <a:gd name="T1" fmla="*/ 489 h 489"/>
                <a:gd name="T2" fmla="*/ 596 w 1188"/>
                <a:gd name="T3" fmla="*/ 1 h 489"/>
                <a:gd name="T4" fmla="*/ 1188 w 1188"/>
                <a:gd name="T5" fmla="*/ 489 h 489"/>
                <a:gd name="T6" fmla="*/ 0 w 1188"/>
                <a:gd name="T7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8" h="489">
                  <a:moveTo>
                    <a:pt x="0" y="489"/>
                  </a:moveTo>
                  <a:cubicBezTo>
                    <a:pt x="44" y="214"/>
                    <a:pt x="306" y="0"/>
                    <a:pt x="596" y="1"/>
                  </a:cubicBezTo>
                  <a:cubicBezTo>
                    <a:pt x="883" y="2"/>
                    <a:pt x="1144" y="214"/>
                    <a:pt x="1188" y="489"/>
                  </a:cubicBezTo>
                  <a:cubicBezTo>
                    <a:pt x="792" y="489"/>
                    <a:pt x="396" y="489"/>
                    <a:pt x="0" y="4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2655" y="891"/>
              <a:ext cx="496" cy="33"/>
            </a:xfrm>
            <a:custGeom>
              <a:avLst/>
              <a:gdLst>
                <a:gd name="T0" fmla="*/ 637 w 1284"/>
                <a:gd name="T1" fmla="*/ 1 h 85"/>
                <a:gd name="T2" fmla="*/ 1209 w 1284"/>
                <a:gd name="T3" fmla="*/ 3 h 85"/>
                <a:gd name="T4" fmla="*/ 1284 w 1284"/>
                <a:gd name="T5" fmla="*/ 38 h 85"/>
                <a:gd name="T6" fmla="*/ 1214 w 1284"/>
                <a:gd name="T7" fmla="*/ 82 h 85"/>
                <a:gd name="T8" fmla="*/ 69 w 1284"/>
                <a:gd name="T9" fmla="*/ 82 h 85"/>
                <a:gd name="T10" fmla="*/ 0 w 1284"/>
                <a:gd name="T11" fmla="*/ 37 h 85"/>
                <a:gd name="T12" fmla="*/ 75 w 1284"/>
                <a:gd name="T13" fmla="*/ 3 h 85"/>
                <a:gd name="T14" fmla="*/ 637 w 1284"/>
                <a:gd name="T15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4" h="85">
                  <a:moveTo>
                    <a:pt x="637" y="1"/>
                  </a:moveTo>
                  <a:cubicBezTo>
                    <a:pt x="828" y="1"/>
                    <a:pt x="1018" y="0"/>
                    <a:pt x="1209" y="3"/>
                  </a:cubicBezTo>
                  <a:cubicBezTo>
                    <a:pt x="1234" y="3"/>
                    <a:pt x="1259" y="26"/>
                    <a:pt x="1284" y="38"/>
                  </a:cubicBezTo>
                  <a:cubicBezTo>
                    <a:pt x="1261" y="54"/>
                    <a:pt x="1237" y="82"/>
                    <a:pt x="1214" y="82"/>
                  </a:cubicBezTo>
                  <a:cubicBezTo>
                    <a:pt x="832" y="85"/>
                    <a:pt x="451" y="85"/>
                    <a:pt x="69" y="82"/>
                  </a:cubicBezTo>
                  <a:cubicBezTo>
                    <a:pt x="46" y="82"/>
                    <a:pt x="23" y="53"/>
                    <a:pt x="0" y="37"/>
                  </a:cubicBezTo>
                  <a:cubicBezTo>
                    <a:pt x="25" y="25"/>
                    <a:pt x="50" y="3"/>
                    <a:pt x="75" y="3"/>
                  </a:cubicBezTo>
                  <a:cubicBezTo>
                    <a:pt x="263" y="0"/>
                    <a:pt x="450" y="1"/>
                    <a:pt x="6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2656" y="943"/>
              <a:ext cx="495" cy="33"/>
            </a:xfrm>
            <a:custGeom>
              <a:avLst/>
              <a:gdLst>
                <a:gd name="T0" fmla="*/ 636 w 1283"/>
                <a:gd name="T1" fmla="*/ 2 h 85"/>
                <a:gd name="T2" fmla="*/ 1199 w 1283"/>
                <a:gd name="T3" fmla="*/ 4 h 85"/>
                <a:gd name="T4" fmla="*/ 1283 w 1283"/>
                <a:gd name="T5" fmla="*/ 47 h 85"/>
                <a:gd name="T6" fmla="*/ 1197 w 1283"/>
                <a:gd name="T7" fmla="*/ 83 h 85"/>
                <a:gd name="T8" fmla="*/ 82 w 1283"/>
                <a:gd name="T9" fmla="*/ 83 h 85"/>
                <a:gd name="T10" fmla="*/ 0 w 1283"/>
                <a:gd name="T11" fmla="*/ 44 h 85"/>
                <a:gd name="T12" fmla="*/ 84 w 1283"/>
                <a:gd name="T13" fmla="*/ 4 h 85"/>
                <a:gd name="T14" fmla="*/ 636 w 1283"/>
                <a:gd name="T15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3" h="85">
                  <a:moveTo>
                    <a:pt x="636" y="2"/>
                  </a:moveTo>
                  <a:cubicBezTo>
                    <a:pt x="824" y="2"/>
                    <a:pt x="1012" y="0"/>
                    <a:pt x="1199" y="4"/>
                  </a:cubicBezTo>
                  <a:cubicBezTo>
                    <a:pt x="1228" y="5"/>
                    <a:pt x="1255" y="32"/>
                    <a:pt x="1283" y="47"/>
                  </a:cubicBezTo>
                  <a:cubicBezTo>
                    <a:pt x="1255" y="59"/>
                    <a:pt x="1226" y="82"/>
                    <a:pt x="1197" y="83"/>
                  </a:cubicBezTo>
                  <a:cubicBezTo>
                    <a:pt x="826" y="85"/>
                    <a:pt x="454" y="85"/>
                    <a:pt x="82" y="83"/>
                  </a:cubicBezTo>
                  <a:cubicBezTo>
                    <a:pt x="55" y="82"/>
                    <a:pt x="27" y="58"/>
                    <a:pt x="0" y="44"/>
                  </a:cubicBezTo>
                  <a:cubicBezTo>
                    <a:pt x="28" y="30"/>
                    <a:pt x="56" y="5"/>
                    <a:pt x="84" y="4"/>
                  </a:cubicBezTo>
                  <a:cubicBezTo>
                    <a:pt x="268" y="0"/>
                    <a:pt x="452" y="2"/>
                    <a:pt x="636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24" name="Freeform 23"/>
          <p:cNvSpPr/>
          <p:nvPr/>
        </p:nvSpPr>
        <p:spPr>
          <a:xfrm>
            <a:off x="11483975" y="6350"/>
            <a:ext cx="436563" cy="1262063"/>
          </a:xfrm>
          <a:custGeom>
            <a:avLst/>
            <a:gdLst>
              <a:gd name="connsiteX0" fmla="*/ 0 w 870318"/>
              <a:gd name="connsiteY0" fmla="*/ 2295525 h 2295525"/>
              <a:gd name="connsiteX1" fmla="*/ 752475 w 870318"/>
              <a:gd name="connsiteY1" fmla="*/ 1295400 h 2295525"/>
              <a:gd name="connsiteX2" fmla="*/ 857250 w 870318"/>
              <a:gd name="connsiteY2" fmla="*/ 0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318" h="2295525">
                <a:moveTo>
                  <a:pt x="0" y="2295525"/>
                </a:moveTo>
                <a:cubicBezTo>
                  <a:pt x="304800" y="1986756"/>
                  <a:pt x="609600" y="1677987"/>
                  <a:pt x="752475" y="1295400"/>
                </a:cubicBezTo>
                <a:cubicBezTo>
                  <a:pt x="895350" y="912813"/>
                  <a:pt x="876300" y="456406"/>
                  <a:pt x="857250" y="0"/>
                </a:cubicBezTo>
              </a:path>
            </a:pathLst>
          </a:custGeom>
          <a:noFill/>
          <a:ln w="285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IN" sz="1517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Freeform 24"/>
          <p:cNvSpPr/>
          <p:nvPr/>
        </p:nvSpPr>
        <p:spPr>
          <a:xfrm flipH="1">
            <a:off x="11595100" y="0"/>
            <a:ext cx="436563" cy="1873250"/>
          </a:xfrm>
          <a:custGeom>
            <a:avLst/>
            <a:gdLst>
              <a:gd name="connsiteX0" fmla="*/ 0 w 870318"/>
              <a:gd name="connsiteY0" fmla="*/ 2295525 h 2295525"/>
              <a:gd name="connsiteX1" fmla="*/ 752475 w 870318"/>
              <a:gd name="connsiteY1" fmla="*/ 1295400 h 2295525"/>
              <a:gd name="connsiteX2" fmla="*/ 857250 w 870318"/>
              <a:gd name="connsiteY2" fmla="*/ 0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318" h="2295525">
                <a:moveTo>
                  <a:pt x="0" y="2295525"/>
                </a:moveTo>
                <a:cubicBezTo>
                  <a:pt x="304800" y="1986756"/>
                  <a:pt x="609600" y="1677987"/>
                  <a:pt x="752475" y="1295400"/>
                </a:cubicBezTo>
                <a:cubicBezTo>
                  <a:pt x="895350" y="912813"/>
                  <a:pt x="876300" y="456406"/>
                  <a:pt x="857250" y="0"/>
                </a:cubicBezTo>
              </a:path>
            </a:pathLst>
          </a:custGeom>
          <a:noFill/>
          <a:ln w="28575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IN" sz="1517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6" name="Group 4"/>
          <p:cNvGrpSpPr>
            <a:grpSpLocks noChangeAspect="1"/>
          </p:cNvGrpSpPr>
          <p:nvPr/>
        </p:nvGrpSpPr>
        <p:grpSpPr bwMode="auto">
          <a:xfrm>
            <a:off x="11331214" y="1206738"/>
            <a:ext cx="424940" cy="662919"/>
            <a:chOff x="2191" y="671"/>
            <a:chExt cx="1416" cy="2209"/>
          </a:xfrm>
          <a:solidFill>
            <a:schemeClr val="accent2"/>
          </a:solidFill>
        </p:grpSpPr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2191" y="1042"/>
              <a:ext cx="1416" cy="1838"/>
            </a:xfrm>
            <a:custGeom>
              <a:avLst/>
              <a:gdLst>
                <a:gd name="T0" fmla="*/ 1860 w 3667"/>
                <a:gd name="T1" fmla="*/ 0 h 4758"/>
                <a:gd name="T2" fmla="*/ 2373 w 3667"/>
                <a:gd name="T3" fmla="*/ 56 h 4758"/>
                <a:gd name="T4" fmla="*/ 2532 w 3667"/>
                <a:gd name="T5" fmla="*/ 231 h 4758"/>
                <a:gd name="T6" fmla="*/ 2580 w 3667"/>
                <a:gd name="T7" fmla="*/ 802 h 4758"/>
                <a:gd name="T8" fmla="*/ 3099 w 3667"/>
                <a:gd name="T9" fmla="*/ 1905 h 4758"/>
                <a:gd name="T10" fmla="*/ 3529 w 3667"/>
                <a:gd name="T11" fmla="*/ 2674 h 4758"/>
                <a:gd name="T12" fmla="*/ 2104 w 3667"/>
                <a:gd name="T13" fmla="*/ 4696 h 4758"/>
                <a:gd name="T14" fmla="*/ 695 w 3667"/>
                <a:gd name="T15" fmla="*/ 4349 h 4758"/>
                <a:gd name="T16" fmla="*/ 169 w 3667"/>
                <a:gd name="T17" fmla="*/ 2730 h 4758"/>
                <a:gd name="T18" fmla="*/ 679 w 3667"/>
                <a:gd name="T19" fmla="*/ 1619 h 4758"/>
                <a:gd name="T20" fmla="*/ 1130 w 3667"/>
                <a:gd name="T21" fmla="*/ 247 h 4758"/>
                <a:gd name="T22" fmla="*/ 1306 w 3667"/>
                <a:gd name="T23" fmla="*/ 52 h 4758"/>
                <a:gd name="T24" fmla="*/ 1860 w 3667"/>
                <a:gd name="T25" fmla="*/ 0 h 4758"/>
                <a:gd name="T26" fmla="*/ 1864 w 3667"/>
                <a:gd name="T27" fmla="*/ 538 h 4758"/>
                <a:gd name="T28" fmla="*/ 1414 w 3667"/>
                <a:gd name="T29" fmla="*/ 575 h 4758"/>
                <a:gd name="T30" fmla="*/ 1262 w 3667"/>
                <a:gd name="T31" fmla="*/ 745 h 4758"/>
                <a:gd name="T32" fmla="*/ 930 w 3667"/>
                <a:gd name="T33" fmla="*/ 1797 h 4758"/>
                <a:gd name="T34" fmla="*/ 493 w 3667"/>
                <a:gd name="T35" fmla="*/ 2720 h 4758"/>
                <a:gd name="T36" fmla="*/ 1226 w 3667"/>
                <a:gd name="T37" fmla="*/ 4217 h 4758"/>
                <a:gd name="T38" fmla="*/ 2684 w 3667"/>
                <a:gd name="T39" fmla="*/ 4088 h 4758"/>
                <a:gd name="T40" fmla="*/ 2929 w 3667"/>
                <a:gd name="T41" fmla="*/ 2179 h 4758"/>
                <a:gd name="T42" fmla="*/ 2393 w 3667"/>
                <a:gd name="T43" fmla="*/ 728 h 4758"/>
                <a:gd name="T44" fmla="*/ 2270 w 3667"/>
                <a:gd name="T45" fmla="*/ 585 h 4758"/>
                <a:gd name="T46" fmla="*/ 1864 w 3667"/>
                <a:gd name="T47" fmla="*/ 538 h 4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67" h="4758">
                  <a:moveTo>
                    <a:pt x="1860" y="0"/>
                  </a:moveTo>
                  <a:cubicBezTo>
                    <a:pt x="2022" y="18"/>
                    <a:pt x="2197" y="39"/>
                    <a:pt x="2373" y="56"/>
                  </a:cubicBezTo>
                  <a:cubicBezTo>
                    <a:pt x="2483" y="66"/>
                    <a:pt x="2525" y="130"/>
                    <a:pt x="2532" y="231"/>
                  </a:cubicBezTo>
                  <a:cubicBezTo>
                    <a:pt x="2546" y="422"/>
                    <a:pt x="2549" y="614"/>
                    <a:pt x="2580" y="802"/>
                  </a:cubicBezTo>
                  <a:cubicBezTo>
                    <a:pt x="2650" y="1216"/>
                    <a:pt x="2871" y="1564"/>
                    <a:pt x="3099" y="1905"/>
                  </a:cubicBezTo>
                  <a:cubicBezTo>
                    <a:pt x="3263" y="2151"/>
                    <a:pt x="3476" y="2369"/>
                    <a:pt x="3529" y="2674"/>
                  </a:cubicBezTo>
                  <a:cubicBezTo>
                    <a:pt x="3667" y="3478"/>
                    <a:pt x="3304" y="4551"/>
                    <a:pt x="2104" y="4696"/>
                  </a:cubicBezTo>
                  <a:cubicBezTo>
                    <a:pt x="1592" y="4758"/>
                    <a:pt x="1118" y="4641"/>
                    <a:pt x="695" y="4349"/>
                  </a:cubicBezTo>
                  <a:cubicBezTo>
                    <a:pt x="203" y="4010"/>
                    <a:pt x="0" y="3366"/>
                    <a:pt x="169" y="2730"/>
                  </a:cubicBezTo>
                  <a:cubicBezTo>
                    <a:pt x="276" y="2330"/>
                    <a:pt x="431" y="1949"/>
                    <a:pt x="679" y="1619"/>
                  </a:cubicBezTo>
                  <a:cubicBezTo>
                    <a:pt x="988" y="1209"/>
                    <a:pt x="1136" y="757"/>
                    <a:pt x="1130" y="247"/>
                  </a:cubicBezTo>
                  <a:cubicBezTo>
                    <a:pt x="1129" y="93"/>
                    <a:pt x="1152" y="71"/>
                    <a:pt x="1306" y="52"/>
                  </a:cubicBezTo>
                  <a:cubicBezTo>
                    <a:pt x="1485" y="30"/>
                    <a:pt x="1665" y="18"/>
                    <a:pt x="1860" y="0"/>
                  </a:cubicBezTo>
                  <a:close/>
                  <a:moveTo>
                    <a:pt x="1864" y="538"/>
                  </a:moveTo>
                  <a:cubicBezTo>
                    <a:pt x="1696" y="552"/>
                    <a:pt x="1555" y="563"/>
                    <a:pt x="1414" y="575"/>
                  </a:cubicBezTo>
                  <a:cubicBezTo>
                    <a:pt x="1309" y="583"/>
                    <a:pt x="1261" y="631"/>
                    <a:pt x="1262" y="745"/>
                  </a:cubicBezTo>
                  <a:cubicBezTo>
                    <a:pt x="1263" y="1129"/>
                    <a:pt x="1167" y="1481"/>
                    <a:pt x="930" y="1797"/>
                  </a:cubicBezTo>
                  <a:cubicBezTo>
                    <a:pt x="724" y="2072"/>
                    <a:pt x="585" y="2385"/>
                    <a:pt x="493" y="2720"/>
                  </a:cubicBezTo>
                  <a:cubicBezTo>
                    <a:pt x="311" y="3380"/>
                    <a:pt x="593" y="3975"/>
                    <a:pt x="1226" y="4217"/>
                  </a:cubicBezTo>
                  <a:cubicBezTo>
                    <a:pt x="1729" y="4409"/>
                    <a:pt x="2228" y="4407"/>
                    <a:pt x="2684" y="4088"/>
                  </a:cubicBezTo>
                  <a:cubicBezTo>
                    <a:pt x="3280" y="3670"/>
                    <a:pt x="3388" y="2790"/>
                    <a:pt x="2929" y="2179"/>
                  </a:cubicBezTo>
                  <a:cubicBezTo>
                    <a:pt x="2605" y="1749"/>
                    <a:pt x="2370" y="1287"/>
                    <a:pt x="2393" y="728"/>
                  </a:cubicBezTo>
                  <a:cubicBezTo>
                    <a:pt x="2396" y="646"/>
                    <a:pt x="2356" y="595"/>
                    <a:pt x="2270" y="585"/>
                  </a:cubicBezTo>
                  <a:cubicBezTo>
                    <a:pt x="2126" y="569"/>
                    <a:pt x="1983" y="552"/>
                    <a:pt x="1864" y="5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2673" y="671"/>
              <a:ext cx="459" cy="189"/>
            </a:xfrm>
            <a:custGeom>
              <a:avLst/>
              <a:gdLst>
                <a:gd name="T0" fmla="*/ 0 w 1188"/>
                <a:gd name="T1" fmla="*/ 489 h 489"/>
                <a:gd name="T2" fmla="*/ 596 w 1188"/>
                <a:gd name="T3" fmla="*/ 1 h 489"/>
                <a:gd name="T4" fmla="*/ 1188 w 1188"/>
                <a:gd name="T5" fmla="*/ 489 h 489"/>
                <a:gd name="T6" fmla="*/ 0 w 1188"/>
                <a:gd name="T7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8" h="489">
                  <a:moveTo>
                    <a:pt x="0" y="489"/>
                  </a:moveTo>
                  <a:cubicBezTo>
                    <a:pt x="44" y="214"/>
                    <a:pt x="306" y="0"/>
                    <a:pt x="596" y="1"/>
                  </a:cubicBezTo>
                  <a:cubicBezTo>
                    <a:pt x="883" y="2"/>
                    <a:pt x="1144" y="214"/>
                    <a:pt x="1188" y="489"/>
                  </a:cubicBezTo>
                  <a:cubicBezTo>
                    <a:pt x="792" y="489"/>
                    <a:pt x="396" y="489"/>
                    <a:pt x="0" y="4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2655" y="891"/>
              <a:ext cx="496" cy="33"/>
            </a:xfrm>
            <a:custGeom>
              <a:avLst/>
              <a:gdLst>
                <a:gd name="T0" fmla="*/ 637 w 1284"/>
                <a:gd name="T1" fmla="*/ 1 h 85"/>
                <a:gd name="T2" fmla="*/ 1209 w 1284"/>
                <a:gd name="T3" fmla="*/ 3 h 85"/>
                <a:gd name="T4" fmla="*/ 1284 w 1284"/>
                <a:gd name="T5" fmla="*/ 38 h 85"/>
                <a:gd name="T6" fmla="*/ 1214 w 1284"/>
                <a:gd name="T7" fmla="*/ 82 h 85"/>
                <a:gd name="T8" fmla="*/ 69 w 1284"/>
                <a:gd name="T9" fmla="*/ 82 h 85"/>
                <a:gd name="T10" fmla="*/ 0 w 1284"/>
                <a:gd name="T11" fmla="*/ 37 h 85"/>
                <a:gd name="T12" fmla="*/ 75 w 1284"/>
                <a:gd name="T13" fmla="*/ 3 h 85"/>
                <a:gd name="T14" fmla="*/ 637 w 1284"/>
                <a:gd name="T15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4" h="85">
                  <a:moveTo>
                    <a:pt x="637" y="1"/>
                  </a:moveTo>
                  <a:cubicBezTo>
                    <a:pt x="828" y="1"/>
                    <a:pt x="1018" y="0"/>
                    <a:pt x="1209" y="3"/>
                  </a:cubicBezTo>
                  <a:cubicBezTo>
                    <a:pt x="1234" y="3"/>
                    <a:pt x="1259" y="26"/>
                    <a:pt x="1284" y="38"/>
                  </a:cubicBezTo>
                  <a:cubicBezTo>
                    <a:pt x="1261" y="54"/>
                    <a:pt x="1237" y="82"/>
                    <a:pt x="1214" y="82"/>
                  </a:cubicBezTo>
                  <a:cubicBezTo>
                    <a:pt x="832" y="85"/>
                    <a:pt x="451" y="85"/>
                    <a:pt x="69" y="82"/>
                  </a:cubicBezTo>
                  <a:cubicBezTo>
                    <a:pt x="46" y="82"/>
                    <a:pt x="23" y="53"/>
                    <a:pt x="0" y="37"/>
                  </a:cubicBezTo>
                  <a:cubicBezTo>
                    <a:pt x="25" y="25"/>
                    <a:pt x="50" y="3"/>
                    <a:pt x="75" y="3"/>
                  </a:cubicBezTo>
                  <a:cubicBezTo>
                    <a:pt x="263" y="0"/>
                    <a:pt x="450" y="1"/>
                    <a:pt x="6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2656" y="943"/>
              <a:ext cx="495" cy="33"/>
            </a:xfrm>
            <a:custGeom>
              <a:avLst/>
              <a:gdLst>
                <a:gd name="T0" fmla="*/ 636 w 1283"/>
                <a:gd name="T1" fmla="*/ 2 h 85"/>
                <a:gd name="T2" fmla="*/ 1199 w 1283"/>
                <a:gd name="T3" fmla="*/ 4 h 85"/>
                <a:gd name="T4" fmla="*/ 1283 w 1283"/>
                <a:gd name="T5" fmla="*/ 47 h 85"/>
                <a:gd name="T6" fmla="*/ 1197 w 1283"/>
                <a:gd name="T7" fmla="*/ 83 h 85"/>
                <a:gd name="T8" fmla="*/ 82 w 1283"/>
                <a:gd name="T9" fmla="*/ 83 h 85"/>
                <a:gd name="T10" fmla="*/ 0 w 1283"/>
                <a:gd name="T11" fmla="*/ 44 h 85"/>
                <a:gd name="T12" fmla="*/ 84 w 1283"/>
                <a:gd name="T13" fmla="*/ 4 h 85"/>
                <a:gd name="T14" fmla="*/ 636 w 1283"/>
                <a:gd name="T15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3" h="85">
                  <a:moveTo>
                    <a:pt x="636" y="2"/>
                  </a:moveTo>
                  <a:cubicBezTo>
                    <a:pt x="824" y="2"/>
                    <a:pt x="1012" y="0"/>
                    <a:pt x="1199" y="4"/>
                  </a:cubicBezTo>
                  <a:cubicBezTo>
                    <a:pt x="1228" y="5"/>
                    <a:pt x="1255" y="32"/>
                    <a:pt x="1283" y="47"/>
                  </a:cubicBezTo>
                  <a:cubicBezTo>
                    <a:pt x="1255" y="59"/>
                    <a:pt x="1226" y="82"/>
                    <a:pt x="1197" y="83"/>
                  </a:cubicBezTo>
                  <a:cubicBezTo>
                    <a:pt x="826" y="85"/>
                    <a:pt x="454" y="85"/>
                    <a:pt x="82" y="83"/>
                  </a:cubicBezTo>
                  <a:cubicBezTo>
                    <a:pt x="55" y="82"/>
                    <a:pt x="27" y="58"/>
                    <a:pt x="0" y="44"/>
                  </a:cubicBezTo>
                  <a:cubicBezTo>
                    <a:pt x="28" y="30"/>
                    <a:pt x="56" y="5"/>
                    <a:pt x="84" y="4"/>
                  </a:cubicBezTo>
                  <a:cubicBezTo>
                    <a:pt x="268" y="0"/>
                    <a:pt x="452" y="2"/>
                    <a:pt x="636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45" name="Rectangle 44"/>
          <p:cNvSpPr/>
          <p:nvPr/>
        </p:nvSpPr>
        <p:spPr bwMode="auto">
          <a:xfrm>
            <a:off x="7548563" y="3689350"/>
            <a:ext cx="3222625" cy="8255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>
                <a:solidFill>
                  <a:schemeClr val="tx1"/>
                </a:solidFill>
                <a:latin typeface=".VnAvant" panose="020B7200000000000000" pitchFamily="34" charset="0"/>
              </a:rPr>
              <a:t>C¸i</a:t>
            </a:r>
            <a:r>
              <a:rPr lang="en-US" sz="4800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VNI-Avo" pitchFamily="2" charset="0"/>
              </a:rPr>
              <a:t>l</a:t>
            </a:r>
            <a:r>
              <a:rPr lang="en-US" sz="4800" dirty="0" err="1">
                <a:solidFill>
                  <a:srgbClr val="FF0000"/>
                </a:solidFill>
                <a:latin typeface="VNI-Avo" pitchFamily="2" charset="0"/>
              </a:rPr>
              <a:t>oa</a:t>
            </a:r>
            <a:endParaRPr lang="en-US" sz="4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7507288" y="4664075"/>
            <a:ext cx="1612900" cy="7064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rgbClr val="008000"/>
                </a:solidFill>
                <a:latin typeface="VNI-Avo" pitchFamily="2" charset="0"/>
              </a:rPr>
              <a:t>l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9134475" y="4643438"/>
            <a:ext cx="1611313" cy="746125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srgbClr val="FF0000"/>
                </a:solidFill>
                <a:latin typeface="VNI-Avo" pitchFamily="2" charset="0"/>
              </a:rPr>
              <a:t>oa</a:t>
            </a:r>
            <a:endParaRPr lang="en-US" sz="4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753225" y="5440363"/>
            <a:ext cx="4459288" cy="771525"/>
          </a:xfrm>
          <a:prstGeom prst="rect">
            <a:avLst/>
          </a:prstGeom>
          <a:solidFill>
            <a:srgbClr val="FFFF00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400" dirty="0" err="1">
                <a:latin typeface="VNI-Avo" pitchFamily="2" charset="0"/>
              </a:rPr>
              <a:t>lôø</a:t>
            </a:r>
            <a:r>
              <a:rPr lang="en-US" sz="4400" dirty="0">
                <a:latin typeface="VNI-Avo" pitchFamily="2" charset="0"/>
              </a:rPr>
              <a:t> - </a:t>
            </a:r>
            <a:r>
              <a:rPr lang="en-US" sz="4400" dirty="0" err="1">
                <a:latin typeface="VNI-Avo" pitchFamily="2" charset="0"/>
              </a:rPr>
              <a:t>oa</a:t>
            </a:r>
            <a:r>
              <a:rPr lang="en-US" sz="4400" dirty="0">
                <a:latin typeface="VNI-Avo" pitchFamily="2" charset="0"/>
              </a:rPr>
              <a:t> - </a:t>
            </a:r>
            <a:r>
              <a:rPr lang="en-US" sz="4400" dirty="0" err="1">
                <a:latin typeface="VNI-Avo" pitchFamily="2" charset="0"/>
              </a:rPr>
              <a:t>loa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43" name="AutoShape 21"/>
          <p:cNvSpPr>
            <a:spLocks noChangeArrowheads="1"/>
          </p:cNvSpPr>
          <p:nvPr/>
        </p:nvSpPr>
        <p:spPr bwMode="auto">
          <a:xfrm>
            <a:off x="3449638" y="317500"/>
            <a:ext cx="6367462" cy="1106488"/>
          </a:xfrm>
          <a:prstGeom prst="wedgeEllipseCallout">
            <a:avLst>
              <a:gd name="adj1" fmla="val -46259"/>
              <a:gd name="adj2" fmla="val 98352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 ker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1" name="Text Box 22"/>
          <p:cNvSpPr txBox="1">
            <a:spLocks noChangeArrowheads="1"/>
          </p:cNvSpPr>
          <p:nvPr/>
        </p:nvSpPr>
        <p:spPr bwMode="auto">
          <a:xfrm>
            <a:off x="3440113" y="627063"/>
            <a:ext cx="6299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.VnAvant" panose="020B7200000000000000" pitchFamily="34" charset="0"/>
                <a:ea typeface="SimSun" panose="02010600030101010101" pitchFamily="2" charset="-122"/>
              </a:rPr>
              <a:t>Em h·y ph©n tÝch vµ ®¸nh vÇn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0"/>
            <a:ext cx="3875088" cy="625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000">
                <a:solidFill>
                  <a:srgbClr val="FFFFFF"/>
                </a:solidFill>
                <a:latin typeface="UTM Avo" charset="0"/>
              </a:rPr>
              <a:t>1. Làm quen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46083" y="2029731"/>
            <a:ext cx="1855694" cy="12003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1" tIns="45716" rIns="91431" bIns="45716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 err="1">
                <a:solidFill>
                  <a:srgbClr val="008000"/>
                </a:solidFill>
                <a:latin typeface="VNI-Avo" pitchFamily="2" charset="0"/>
              </a:rPr>
              <a:t>oa</a:t>
            </a:r>
            <a:endParaRPr lang="en-US" sz="7200" dirty="0">
              <a:solidFill>
                <a:srgbClr val="008000"/>
              </a:solidFill>
              <a:latin typeface="VNI-Avo" pitchFamily="2" charset="0"/>
            </a:endParaRPr>
          </a:p>
        </p:txBody>
      </p:sp>
      <p:sp>
        <p:nvSpPr>
          <p:cNvPr id="31" name="Rounded Rectangle 6"/>
          <p:cNvSpPr/>
          <p:nvPr/>
        </p:nvSpPr>
        <p:spPr>
          <a:xfrm>
            <a:off x="2019189" y="3230052"/>
            <a:ext cx="941294" cy="87130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6000" dirty="0">
                <a:solidFill>
                  <a:srgbClr val="FFFFFF"/>
                </a:solidFill>
                <a:latin typeface="VNI-Avo" pitchFamily="2" charset="0"/>
              </a:rPr>
              <a:t>o</a:t>
            </a:r>
          </a:p>
        </p:txBody>
      </p:sp>
      <p:sp>
        <p:nvSpPr>
          <p:cNvPr id="32" name="Rounded Rectangle 7"/>
          <p:cNvSpPr/>
          <p:nvPr/>
        </p:nvSpPr>
        <p:spPr>
          <a:xfrm>
            <a:off x="2973930" y="3230052"/>
            <a:ext cx="914400" cy="8713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5400" dirty="0">
                <a:solidFill>
                  <a:srgbClr val="FFFFFF"/>
                </a:solidFill>
                <a:latin typeface="VNI-Avo" pitchFamily="2" charset="0"/>
              </a:rPr>
              <a:t>a</a:t>
            </a:r>
          </a:p>
        </p:txBody>
      </p:sp>
      <p:sp>
        <p:nvSpPr>
          <p:cNvPr id="33" name="Rounded Rectangle 13"/>
          <p:cNvSpPr/>
          <p:nvPr/>
        </p:nvSpPr>
        <p:spPr>
          <a:xfrm>
            <a:off x="470779" y="4719917"/>
            <a:ext cx="5316381" cy="90095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5400" dirty="0">
                <a:solidFill>
                  <a:srgbClr val="FFFFFF"/>
                </a:solidFill>
                <a:latin typeface="VNI-Avo" pitchFamily="2" charset="0"/>
              </a:rPr>
              <a:t>o - a - </a:t>
            </a:r>
            <a:r>
              <a:rPr lang="en-US" sz="5400" dirty="0" err="1">
                <a:solidFill>
                  <a:srgbClr val="FFFFFF"/>
                </a:solidFill>
                <a:latin typeface="VNI-Avo" pitchFamily="2" charset="0"/>
              </a:rPr>
              <a:t>oa</a:t>
            </a:r>
            <a:endParaRPr lang="en-US" sz="5400" dirty="0">
              <a:solidFill>
                <a:srgbClr val="FFFFFF"/>
              </a:solidFill>
              <a:latin typeface="VNI-Avo" pitchFamily="2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7534275" y="3611563"/>
            <a:ext cx="3236913" cy="911225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>
                <a:solidFill>
                  <a:schemeClr val="tx1"/>
                </a:solidFill>
                <a:latin typeface="VNI-Avo" pitchFamily="2" charset="0"/>
              </a:rPr>
              <a:t>l</a:t>
            </a:r>
            <a:r>
              <a:rPr lang="en-US" sz="4800" dirty="0" err="1">
                <a:solidFill>
                  <a:srgbClr val="FF0000"/>
                </a:solidFill>
                <a:latin typeface="VNI-Avo" pitchFamily="2" charset="0"/>
              </a:rPr>
              <a:t>oa</a:t>
            </a:r>
            <a:endParaRPr lang="en-US" sz="4800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79900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25" y="1225550"/>
            <a:ext cx="30099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9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3" grpId="0" animBg="1"/>
      <p:bldP spid="43" grpId="1" animBg="1"/>
      <p:bldP spid="43" grpId="2" animBg="1"/>
      <p:bldP spid="43" grpId="3" animBg="1"/>
      <p:bldP spid="51" grpId="0"/>
      <p:bldP spid="51" grpId="1"/>
      <p:bldP spid="51" grpId="2"/>
      <p:bldP spid="51" grpId="3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/>
        </p:nvSpPr>
        <p:spPr>
          <a:xfrm flipV="1">
            <a:off x="11595100" y="0"/>
            <a:ext cx="436563" cy="1139825"/>
          </a:xfrm>
          <a:custGeom>
            <a:avLst/>
            <a:gdLst>
              <a:gd name="connsiteX0" fmla="*/ 0 w 870318"/>
              <a:gd name="connsiteY0" fmla="*/ 2295525 h 2295525"/>
              <a:gd name="connsiteX1" fmla="*/ 752475 w 870318"/>
              <a:gd name="connsiteY1" fmla="*/ 1295400 h 2295525"/>
              <a:gd name="connsiteX2" fmla="*/ 857250 w 870318"/>
              <a:gd name="connsiteY2" fmla="*/ 0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318" h="2295525">
                <a:moveTo>
                  <a:pt x="0" y="2295525"/>
                </a:moveTo>
                <a:cubicBezTo>
                  <a:pt x="304800" y="1986756"/>
                  <a:pt x="609600" y="1677987"/>
                  <a:pt x="752475" y="1295400"/>
                </a:cubicBezTo>
                <a:cubicBezTo>
                  <a:pt x="895350" y="912813"/>
                  <a:pt x="876300" y="456406"/>
                  <a:pt x="857250" y="0"/>
                </a:cubicBezTo>
              </a:path>
            </a:pathLst>
          </a:custGeom>
          <a:noFill/>
          <a:ln w="285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IN" sz="1517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11381472" y="1780324"/>
            <a:ext cx="1179283" cy="1308459"/>
            <a:chOff x="1538" y="671"/>
            <a:chExt cx="2684" cy="2978"/>
          </a:xfrm>
          <a:solidFill>
            <a:schemeClr val="accent3"/>
          </a:solidFill>
          <a:effectLst/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2191" y="1042"/>
              <a:ext cx="1416" cy="1838"/>
            </a:xfrm>
            <a:custGeom>
              <a:avLst/>
              <a:gdLst>
                <a:gd name="T0" fmla="*/ 1860 w 3667"/>
                <a:gd name="T1" fmla="*/ 0 h 4758"/>
                <a:gd name="T2" fmla="*/ 2373 w 3667"/>
                <a:gd name="T3" fmla="*/ 56 h 4758"/>
                <a:gd name="T4" fmla="*/ 2532 w 3667"/>
                <a:gd name="T5" fmla="*/ 231 h 4758"/>
                <a:gd name="T6" fmla="*/ 2580 w 3667"/>
                <a:gd name="T7" fmla="*/ 802 h 4758"/>
                <a:gd name="T8" fmla="*/ 3099 w 3667"/>
                <a:gd name="T9" fmla="*/ 1905 h 4758"/>
                <a:gd name="T10" fmla="*/ 3529 w 3667"/>
                <a:gd name="T11" fmla="*/ 2674 h 4758"/>
                <a:gd name="T12" fmla="*/ 2104 w 3667"/>
                <a:gd name="T13" fmla="*/ 4696 h 4758"/>
                <a:gd name="T14" fmla="*/ 695 w 3667"/>
                <a:gd name="T15" fmla="*/ 4349 h 4758"/>
                <a:gd name="T16" fmla="*/ 169 w 3667"/>
                <a:gd name="T17" fmla="*/ 2730 h 4758"/>
                <a:gd name="T18" fmla="*/ 679 w 3667"/>
                <a:gd name="T19" fmla="*/ 1619 h 4758"/>
                <a:gd name="T20" fmla="*/ 1130 w 3667"/>
                <a:gd name="T21" fmla="*/ 247 h 4758"/>
                <a:gd name="T22" fmla="*/ 1306 w 3667"/>
                <a:gd name="T23" fmla="*/ 52 h 4758"/>
                <a:gd name="T24" fmla="*/ 1860 w 3667"/>
                <a:gd name="T25" fmla="*/ 0 h 4758"/>
                <a:gd name="T26" fmla="*/ 1864 w 3667"/>
                <a:gd name="T27" fmla="*/ 538 h 4758"/>
                <a:gd name="T28" fmla="*/ 1414 w 3667"/>
                <a:gd name="T29" fmla="*/ 575 h 4758"/>
                <a:gd name="T30" fmla="*/ 1262 w 3667"/>
                <a:gd name="T31" fmla="*/ 745 h 4758"/>
                <a:gd name="T32" fmla="*/ 930 w 3667"/>
                <a:gd name="T33" fmla="*/ 1797 h 4758"/>
                <a:gd name="T34" fmla="*/ 493 w 3667"/>
                <a:gd name="T35" fmla="*/ 2720 h 4758"/>
                <a:gd name="T36" fmla="*/ 1226 w 3667"/>
                <a:gd name="T37" fmla="*/ 4217 h 4758"/>
                <a:gd name="T38" fmla="*/ 2684 w 3667"/>
                <a:gd name="T39" fmla="*/ 4088 h 4758"/>
                <a:gd name="T40" fmla="*/ 2929 w 3667"/>
                <a:gd name="T41" fmla="*/ 2179 h 4758"/>
                <a:gd name="T42" fmla="*/ 2393 w 3667"/>
                <a:gd name="T43" fmla="*/ 728 h 4758"/>
                <a:gd name="T44" fmla="*/ 2270 w 3667"/>
                <a:gd name="T45" fmla="*/ 585 h 4758"/>
                <a:gd name="T46" fmla="*/ 1864 w 3667"/>
                <a:gd name="T47" fmla="*/ 538 h 4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67" h="4758">
                  <a:moveTo>
                    <a:pt x="1860" y="0"/>
                  </a:moveTo>
                  <a:cubicBezTo>
                    <a:pt x="2022" y="18"/>
                    <a:pt x="2197" y="39"/>
                    <a:pt x="2373" y="56"/>
                  </a:cubicBezTo>
                  <a:cubicBezTo>
                    <a:pt x="2483" y="66"/>
                    <a:pt x="2525" y="130"/>
                    <a:pt x="2532" y="231"/>
                  </a:cubicBezTo>
                  <a:cubicBezTo>
                    <a:pt x="2546" y="422"/>
                    <a:pt x="2549" y="614"/>
                    <a:pt x="2580" y="802"/>
                  </a:cubicBezTo>
                  <a:cubicBezTo>
                    <a:pt x="2650" y="1216"/>
                    <a:pt x="2871" y="1564"/>
                    <a:pt x="3099" y="1905"/>
                  </a:cubicBezTo>
                  <a:cubicBezTo>
                    <a:pt x="3263" y="2151"/>
                    <a:pt x="3476" y="2369"/>
                    <a:pt x="3529" y="2674"/>
                  </a:cubicBezTo>
                  <a:cubicBezTo>
                    <a:pt x="3667" y="3478"/>
                    <a:pt x="3304" y="4551"/>
                    <a:pt x="2104" y="4696"/>
                  </a:cubicBezTo>
                  <a:cubicBezTo>
                    <a:pt x="1592" y="4758"/>
                    <a:pt x="1118" y="4641"/>
                    <a:pt x="695" y="4349"/>
                  </a:cubicBezTo>
                  <a:cubicBezTo>
                    <a:pt x="203" y="4010"/>
                    <a:pt x="0" y="3366"/>
                    <a:pt x="169" y="2730"/>
                  </a:cubicBezTo>
                  <a:cubicBezTo>
                    <a:pt x="276" y="2330"/>
                    <a:pt x="431" y="1949"/>
                    <a:pt x="679" y="1619"/>
                  </a:cubicBezTo>
                  <a:cubicBezTo>
                    <a:pt x="988" y="1209"/>
                    <a:pt x="1136" y="757"/>
                    <a:pt x="1130" y="247"/>
                  </a:cubicBezTo>
                  <a:cubicBezTo>
                    <a:pt x="1129" y="93"/>
                    <a:pt x="1152" y="71"/>
                    <a:pt x="1306" y="52"/>
                  </a:cubicBezTo>
                  <a:cubicBezTo>
                    <a:pt x="1485" y="30"/>
                    <a:pt x="1665" y="18"/>
                    <a:pt x="1860" y="0"/>
                  </a:cubicBezTo>
                  <a:close/>
                  <a:moveTo>
                    <a:pt x="1864" y="538"/>
                  </a:moveTo>
                  <a:cubicBezTo>
                    <a:pt x="1696" y="552"/>
                    <a:pt x="1555" y="563"/>
                    <a:pt x="1414" y="575"/>
                  </a:cubicBezTo>
                  <a:cubicBezTo>
                    <a:pt x="1309" y="583"/>
                    <a:pt x="1261" y="631"/>
                    <a:pt x="1262" y="745"/>
                  </a:cubicBezTo>
                  <a:cubicBezTo>
                    <a:pt x="1263" y="1129"/>
                    <a:pt x="1167" y="1481"/>
                    <a:pt x="930" y="1797"/>
                  </a:cubicBezTo>
                  <a:cubicBezTo>
                    <a:pt x="724" y="2072"/>
                    <a:pt x="585" y="2385"/>
                    <a:pt x="493" y="2720"/>
                  </a:cubicBezTo>
                  <a:cubicBezTo>
                    <a:pt x="311" y="3380"/>
                    <a:pt x="593" y="3975"/>
                    <a:pt x="1226" y="4217"/>
                  </a:cubicBezTo>
                  <a:cubicBezTo>
                    <a:pt x="1729" y="4409"/>
                    <a:pt x="2228" y="4407"/>
                    <a:pt x="2684" y="4088"/>
                  </a:cubicBezTo>
                  <a:cubicBezTo>
                    <a:pt x="3280" y="3670"/>
                    <a:pt x="3388" y="2790"/>
                    <a:pt x="2929" y="2179"/>
                  </a:cubicBezTo>
                  <a:cubicBezTo>
                    <a:pt x="2605" y="1749"/>
                    <a:pt x="2370" y="1287"/>
                    <a:pt x="2393" y="728"/>
                  </a:cubicBezTo>
                  <a:cubicBezTo>
                    <a:pt x="2396" y="646"/>
                    <a:pt x="2356" y="595"/>
                    <a:pt x="2270" y="585"/>
                  </a:cubicBezTo>
                  <a:cubicBezTo>
                    <a:pt x="2126" y="569"/>
                    <a:pt x="1983" y="552"/>
                    <a:pt x="1864" y="5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673" y="671"/>
              <a:ext cx="459" cy="189"/>
            </a:xfrm>
            <a:custGeom>
              <a:avLst/>
              <a:gdLst>
                <a:gd name="T0" fmla="*/ 0 w 1188"/>
                <a:gd name="T1" fmla="*/ 489 h 489"/>
                <a:gd name="T2" fmla="*/ 596 w 1188"/>
                <a:gd name="T3" fmla="*/ 1 h 489"/>
                <a:gd name="T4" fmla="*/ 1188 w 1188"/>
                <a:gd name="T5" fmla="*/ 489 h 489"/>
                <a:gd name="T6" fmla="*/ 0 w 1188"/>
                <a:gd name="T7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8" h="489">
                  <a:moveTo>
                    <a:pt x="0" y="489"/>
                  </a:moveTo>
                  <a:cubicBezTo>
                    <a:pt x="44" y="214"/>
                    <a:pt x="306" y="0"/>
                    <a:pt x="596" y="1"/>
                  </a:cubicBezTo>
                  <a:cubicBezTo>
                    <a:pt x="883" y="2"/>
                    <a:pt x="1144" y="214"/>
                    <a:pt x="1188" y="489"/>
                  </a:cubicBezTo>
                  <a:cubicBezTo>
                    <a:pt x="792" y="489"/>
                    <a:pt x="396" y="489"/>
                    <a:pt x="0" y="4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655" y="891"/>
              <a:ext cx="496" cy="33"/>
            </a:xfrm>
            <a:custGeom>
              <a:avLst/>
              <a:gdLst>
                <a:gd name="T0" fmla="*/ 637 w 1284"/>
                <a:gd name="T1" fmla="*/ 1 h 85"/>
                <a:gd name="T2" fmla="*/ 1209 w 1284"/>
                <a:gd name="T3" fmla="*/ 3 h 85"/>
                <a:gd name="T4" fmla="*/ 1284 w 1284"/>
                <a:gd name="T5" fmla="*/ 38 h 85"/>
                <a:gd name="T6" fmla="*/ 1214 w 1284"/>
                <a:gd name="T7" fmla="*/ 82 h 85"/>
                <a:gd name="T8" fmla="*/ 69 w 1284"/>
                <a:gd name="T9" fmla="*/ 82 h 85"/>
                <a:gd name="T10" fmla="*/ 0 w 1284"/>
                <a:gd name="T11" fmla="*/ 37 h 85"/>
                <a:gd name="T12" fmla="*/ 75 w 1284"/>
                <a:gd name="T13" fmla="*/ 3 h 85"/>
                <a:gd name="T14" fmla="*/ 637 w 1284"/>
                <a:gd name="T15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4" h="85">
                  <a:moveTo>
                    <a:pt x="637" y="1"/>
                  </a:moveTo>
                  <a:cubicBezTo>
                    <a:pt x="828" y="1"/>
                    <a:pt x="1018" y="0"/>
                    <a:pt x="1209" y="3"/>
                  </a:cubicBezTo>
                  <a:cubicBezTo>
                    <a:pt x="1234" y="3"/>
                    <a:pt x="1259" y="26"/>
                    <a:pt x="1284" y="38"/>
                  </a:cubicBezTo>
                  <a:cubicBezTo>
                    <a:pt x="1261" y="54"/>
                    <a:pt x="1237" y="82"/>
                    <a:pt x="1214" y="82"/>
                  </a:cubicBezTo>
                  <a:cubicBezTo>
                    <a:pt x="832" y="85"/>
                    <a:pt x="451" y="85"/>
                    <a:pt x="69" y="82"/>
                  </a:cubicBezTo>
                  <a:cubicBezTo>
                    <a:pt x="46" y="82"/>
                    <a:pt x="23" y="53"/>
                    <a:pt x="0" y="37"/>
                  </a:cubicBezTo>
                  <a:cubicBezTo>
                    <a:pt x="25" y="25"/>
                    <a:pt x="50" y="3"/>
                    <a:pt x="75" y="3"/>
                  </a:cubicBezTo>
                  <a:cubicBezTo>
                    <a:pt x="263" y="0"/>
                    <a:pt x="450" y="1"/>
                    <a:pt x="6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656" y="943"/>
              <a:ext cx="495" cy="33"/>
            </a:xfrm>
            <a:custGeom>
              <a:avLst/>
              <a:gdLst>
                <a:gd name="T0" fmla="*/ 636 w 1283"/>
                <a:gd name="T1" fmla="*/ 2 h 85"/>
                <a:gd name="T2" fmla="*/ 1199 w 1283"/>
                <a:gd name="T3" fmla="*/ 4 h 85"/>
                <a:gd name="T4" fmla="*/ 1283 w 1283"/>
                <a:gd name="T5" fmla="*/ 47 h 85"/>
                <a:gd name="T6" fmla="*/ 1197 w 1283"/>
                <a:gd name="T7" fmla="*/ 83 h 85"/>
                <a:gd name="T8" fmla="*/ 82 w 1283"/>
                <a:gd name="T9" fmla="*/ 83 h 85"/>
                <a:gd name="T10" fmla="*/ 0 w 1283"/>
                <a:gd name="T11" fmla="*/ 44 h 85"/>
                <a:gd name="T12" fmla="*/ 84 w 1283"/>
                <a:gd name="T13" fmla="*/ 4 h 85"/>
                <a:gd name="T14" fmla="*/ 636 w 1283"/>
                <a:gd name="T15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3" h="85">
                  <a:moveTo>
                    <a:pt x="636" y="2"/>
                  </a:moveTo>
                  <a:cubicBezTo>
                    <a:pt x="824" y="2"/>
                    <a:pt x="1012" y="0"/>
                    <a:pt x="1199" y="4"/>
                  </a:cubicBezTo>
                  <a:cubicBezTo>
                    <a:pt x="1228" y="5"/>
                    <a:pt x="1255" y="32"/>
                    <a:pt x="1283" y="47"/>
                  </a:cubicBezTo>
                  <a:cubicBezTo>
                    <a:pt x="1255" y="59"/>
                    <a:pt x="1226" y="82"/>
                    <a:pt x="1197" y="83"/>
                  </a:cubicBezTo>
                  <a:cubicBezTo>
                    <a:pt x="826" y="85"/>
                    <a:pt x="454" y="85"/>
                    <a:pt x="82" y="83"/>
                  </a:cubicBezTo>
                  <a:cubicBezTo>
                    <a:pt x="55" y="82"/>
                    <a:pt x="27" y="58"/>
                    <a:pt x="0" y="44"/>
                  </a:cubicBezTo>
                  <a:cubicBezTo>
                    <a:pt x="28" y="30"/>
                    <a:pt x="56" y="5"/>
                    <a:pt x="84" y="4"/>
                  </a:cubicBezTo>
                  <a:cubicBezTo>
                    <a:pt x="268" y="0"/>
                    <a:pt x="452" y="2"/>
                    <a:pt x="636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904" y="3253"/>
              <a:ext cx="45" cy="396"/>
            </a:xfrm>
            <a:custGeom>
              <a:avLst/>
              <a:gdLst>
                <a:gd name="T0" fmla="*/ 18 w 118"/>
                <a:gd name="T1" fmla="*/ 491 h 1025"/>
                <a:gd name="T2" fmla="*/ 0 w 118"/>
                <a:gd name="T3" fmla="*/ 88 h 1025"/>
                <a:gd name="T4" fmla="*/ 36 w 118"/>
                <a:gd name="T5" fmla="*/ 0 h 1025"/>
                <a:gd name="T6" fmla="*/ 82 w 118"/>
                <a:gd name="T7" fmla="*/ 78 h 1025"/>
                <a:gd name="T8" fmla="*/ 117 w 118"/>
                <a:gd name="T9" fmla="*/ 936 h 1025"/>
                <a:gd name="T10" fmla="*/ 81 w 118"/>
                <a:gd name="T11" fmla="*/ 1025 h 1025"/>
                <a:gd name="T12" fmla="*/ 35 w 118"/>
                <a:gd name="T13" fmla="*/ 936 h 1025"/>
                <a:gd name="T14" fmla="*/ 12 w 118"/>
                <a:gd name="T15" fmla="*/ 491 h 1025"/>
                <a:gd name="T16" fmla="*/ 18 w 118"/>
                <a:gd name="T17" fmla="*/ 491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025">
                  <a:moveTo>
                    <a:pt x="18" y="491"/>
                  </a:moveTo>
                  <a:cubicBezTo>
                    <a:pt x="11" y="357"/>
                    <a:pt x="2" y="223"/>
                    <a:pt x="0" y="88"/>
                  </a:cubicBezTo>
                  <a:cubicBezTo>
                    <a:pt x="0" y="59"/>
                    <a:pt x="23" y="29"/>
                    <a:pt x="36" y="0"/>
                  </a:cubicBezTo>
                  <a:cubicBezTo>
                    <a:pt x="52" y="26"/>
                    <a:pt x="80" y="51"/>
                    <a:pt x="82" y="78"/>
                  </a:cubicBezTo>
                  <a:cubicBezTo>
                    <a:pt x="97" y="364"/>
                    <a:pt x="108" y="650"/>
                    <a:pt x="117" y="936"/>
                  </a:cubicBezTo>
                  <a:cubicBezTo>
                    <a:pt x="118" y="965"/>
                    <a:pt x="94" y="995"/>
                    <a:pt x="81" y="1025"/>
                  </a:cubicBezTo>
                  <a:cubicBezTo>
                    <a:pt x="65" y="995"/>
                    <a:pt x="37" y="967"/>
                    <a:pt x="35" y="936"/>
                  </a:cubicBezTo>
                  <a:cubicBezTo>
                    <a:pt x="23" y="788"/>
                    <a:pt x="19" y="640"/>
                    <a:pt x="12" y="491"/>
                  </a:cubicBezTo>
                  <a:cubicBezTo>
                    <a:pt x="14" y="491"/>
                    <a:pt x="16" y="491"/>
                    <a:pt x="18" y="49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3846" y="2352"/>
              <a:ext cx="376" cy="143"/>
            </a:xfrm>
            <a:custGeom>
              <a:avLst/>
              <a:gdLst>
                <a:gd name="T0" fmla="*/ 929 w 973"/>
                <a:gd name="T1" fmla="*/ 370 h 370"/>
                <a:gd name="T2" fmla="*/ 863 w 973"/>
                <a:gd name="T3" fmla="*/ 348 h 370"/>
                <a:gd name="T4" fmla="*/ 79 w 973"/>
                <a:gd name="T5" fmla="*/ 90 h 370"/>
                <a:gd name="T6" fmla="*/ 0 w 973"/>
                <a:gd name="T7" fmla="*/ 25 h 370"/>
                <a:gd name="T8" fmla="*/ 97 w 973"/>
                <a:gd name="T9" fmla="*/ 9 h 370"/>
                <a:gd name="T10" fmla="*/ 911 w 973"/>
                <a:gd name="T11" fmla="*/ 277 h 370"/>
                <a:gd name="T12" fmla="*/ 973 w 973"/>
                <a:gd name="T13" fmla="*/ 335 h 370"/>
                <a:gd name="T14" fmla="*/ 929 w 973"/>
                <a:gd name="T15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3" h="370">
                  <a:moveTo>
                    <a:pt x="929" y="370"/>
                  </a:moveTo>
                  <a:cubicBezTo>
                    <a:pt x="903" y="361"/>
                    <a:pt x="883" y="355"/>
                    <a:pt x="863" y="348"/>
                  </a:cubicBezTo>
                  <a:cubicBezTo>
                    <a:pt x="601" y="263"/>
                    <a:pt x="340" y="179"/>
                    <a:pt x="79" y="90"/>
                  </a:cubicBezTo>
                  <a:cubicBezTo>
                    <a:pt x="49" y="80"/>
                    <a:pt x="26" y="47"/>
                    <a:pt x="0" y="25"/>
                  </a:cubicBezTo>
                  <a:cubicBezTo>
                    <a:pt x="33" y="19"/>
                    <a:pt x="69" y="0"/>
                    <a:pt x="97" y="9"/>
                  </a:cubicBezTo>
                  <a:cubicBezTo>
                    <a:pt x="370" y="95"/>
                    <a:pt x="641" y="185"/>
                    <a:pt x="911" y="277"/>
                  </a:cubicBezTo>
                  <a:cubicBezTo>
                    <a:pt x="935" y="285"/>
                    <a:pt x="953" y="315"/>
                    <a:pt x="973" y="335"/>
                  </a:cubicBezTo>
                  <a:cubicBezTo>
                    <a:pt x="958" y="347"/>
                    <a:pt x="943" y="359"/>
                    <a:pt x="929" y="3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3737" y="1439"/>
              <a:ext cx="338" cy="216"/>
            </a:xfrm>
            <a:custGeom>
              <a:avLst/>
              <a:gdLst>
                <a:gd name="T0" fmla="*/ 833 w 875"/>
                <a:gd name="T1" fmla="*/ 0 h 559"/>
                <a:gd name="T2" fmla="*/ 868 w 875"/>
                <a:gd name="T3" fmla="*/ 19 h 559"/>
                <a:gd name="T4" fmla="*/ 866 w 875"/>
                <a:gd name="T5" fmla="*/ 67 h 559"/>
                <a:gd name="T6" fmla="*/ 807 w 875"/>
                <a:gd name="T7" fmla="*/ 110 h 559"/>
                <a:gd name="T8" fmla="*/ 101 w 875"/>
                <a:gd name="T9" fmla="*/ 541 h 559"/>
                <a:gd name="T10" fmla="*/ 0 w 875"/>
                <a:gd name="T11" fmla="*/ 559 h 559"/>
                <a:gd name="T12" fmla="*/ 52 w 875"/>
                <a:gd name="T13" fmla="*/ 475 h 559"/>
                <a:gd name="T14" fmla="*/ 774 w 875"/>
                <a:gd name="T15" fmla="*/ 30 h 559"/>
                <a:gd name="T16" fmla="*/ 833 w 875"/>
                <a:gd name="T1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5" h="559">
                  <a:moveTo>
                    <a:pt x="833" y="0"/>
                  </a:moveTo>
                  <a:cubicBezTo>
                    <a:pt x="846" y="6"/>
                    <a:pt x="864" y="10"/>
                    <a:pt x="868" y="19"/>
                  </a:cubicBezTo>
                  <a:cubicBezTo>
                    <a:pt x="874" y="33"/>
                    <a:pt x="875" y="57"/>
                    <a:pt x="866" y="67"/>
                  </a:cubicBezTo>
                  <a:cubicBezTo>
                    <a:pt x="851" y="85"/>
                    <a:pt x="828" y="97"/>
                    <a:pt x="807" y="110"/>
                  </a:cubicBezTo>
                  <a:cubicBezTo>
                    <a:pt x="572" y="255"/>
                    <a:pt x="338" y="400"/>
                    <a:pt x="101" y="541"/>
                  </a:cubicBezTo>
                  <a:cubicBezTo>
                    <a:pt x="74" y="558"/>
                    <a:pt x="34" y="553"/>
                    <a:pt x="0" y="559"/>
                  </a:cubicBezTo>
                  <a:cubicBezTo>
                    <a:pt x="17" y="530"/>
                    <a:pt x="27" y="491"/>
                    <a:pt x="52" y="475"/>
                  </a:cubicBezTo>
                  <a:cubicBezTo>
                    <a:pt x="291" y="324"/>
                    <a:pt x="533" y="178"/>
                    <a:pt x="774" y="30"/>
                  </a:cubicBezTo>
                  <a:cubicBezTo>
                    <a:pt x="792" y="19"/>
                    <a:pt x="811" y="11"/>
                    <a:pt x="8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009" y="2999"/>
              <a:ext cx="190" cy="356"/>
            </a:xfrm>
            <a:custGeom>
              <a:avLst/>
              <a:gdLst>
                <a:gd name="T0" fmla="*/ 484 w 494"/>
                <a:gd name="T1" fmla="*/ 4 h 920"/>
                <a:gd name="T2" fmla="*/ 483 w 494"/>
                <a:gd name="T3" fmla="*/ 86 h 920"/>
                <a:gd name="T4" fmla="*/ 296 w 494"/>
                <a:gd name="T5" fmla="*/ 454 h 920"/>
                <a:gd name="T6" fmla="*/ 82 w 494"/>
                <a:gd name="T7" fmla="*/ 868 h 920"/>
                <a:gd name="T8" fmla="*/ 15 w 494"/>
                <a:gd name="T9" fmla="*/ 920 h 920"/>
                <a:gd name="T10" fmla="*/ 11 w 494"/>
                <a:gd name="T11" fmla="*/ 829 h 920"/>
                <a:gd name="T12" fmla="*/ 405 w 494"/>
                <a:gd name="T13" fmla="*/ 55 h 920"/>
                <a:gd name="T14" fmla="*/ 448 w 494"/>
                <a:gd name="T15" fmla="*/ 0 h 920"/>
                <a:gd name="T16" fmla="*/ 484 w 494"/>
                <a:gd name="T17" fmla="*/ 4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4" h="920">
                  <a:moveTo>
                    <a:pt x="484" y="4"/>
                  </a:moveTo>
                  <a:cubicBezTo>
                    <a:pt x="484" y="31"/>
                    <a:pt x="494" y="63"/>
                    <a:pt x="483" y="86"/>
                  </a:cubicBezTo>
                  <a:cubicBezTo>
                    <a:pt x="423" y="210"/>
                    <a:pt x="359" y="332"/>
                    <a:pt x="296" y="454"/>
                  </a:cubicBezTo>
                  <a:cubicBezTo>
                    <a:pt x="225" y="592"/>
                    <a:pt x="156" y="731"/>
                    <a:pt x="82" y="868"/>
                  </a:cubicBezTo>
                  <a:cubicBezTo>
                    <a:pt x="70" y="890"/>
                    <a:pt x="38" y="902"/>
                    <a:pt x="15" y="920"/>
                  </a:cubicBezTo>
                  <a:cubicBezTo>
                    <a:pt x="13" y="889"/>
                    <a:pt x="0" y="853"/>
                    <a:pt x="11" y="829"/>
                  </a:cubicBezTo>
                  <a:cubicBezTo>
                    <a:pt x="140" y="570"/>
                    <a:pt x="272" y="313"/>
                    <a:pt x="405" y="55"/>
                  </a:cubicBezTo>
                  <a:cubicBezTo>
                    <a:pt x="415" y="35"/>
                    <a:pt x="433" y="18"/>
                    <a:pt x="448" y="0"/>
                  </a:cubicBezTo>
                  <a:cubicBezTo>
                    <a:pt x="460" y="1"/>
                    <a:pt x="472" y="2"/>
                    <a:pt x="484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3597" y="2924"/>
              <a:ext cx="255" cy="314"/>
            </a:xfrm>
            <a:custGeom>
              <a:avLst/>
              <a:gdLst>
                <a:gd name="T0" fmla="*/ 0 w 660"/>
                <a:gd name="T1" fmla="*/ 38 h 814"/>
                <a:gd name="T2" fmla="*/ 33 w 660"/>
                <a:gd name="T3" fmla="*/ 2 h 814"/>
                <a:gd name="T4" fmla="*/ 93 w 660"/>
                <a:gd name="T5" fmla="*/ 33 h 814"/>
                <a:gd name="T6" fmla="*/ 338 w 660"/>
                <a:gd name="T7" fmla="*/ 340 h 814"/>
                <a:gd name="T8" fmla="*/ 646 w 660"/>
                <a:gd name="T9" fmla="*/ 731 h 814"/>
                <a:gd name="T10" fmla="*/ 652 w 660"/>
                <a:gd name="T11" fmla="*/ 814 h 814"/>
                <a:gd name="T12" fmla="*/ 582 w 660"/>
                <a:gd name="T13" fmla="*/ 784 h 814"/>
                <a:gd name="T14" fmla="*/ 28 w 660"/>
                <a:gd name="T15" fmla="*/ 88 h 814"/>
                <a:gd name="T16" fmla="*/ 0 w 660"/>
                <a:gd name="T17" fmla="*/ 38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0" h="814">
                  <a:moveTo>
                    <a:pt x="0" y="38"/>
                  </a:moveTo>
                  <a:cubicBezTo>
                    <a:pt x="12" y="25"/>
                    <a:pt x="25" y="0"/>
                    <a:pt x="33" y="2"/>
                  </a:cubicBezTo>
                  <a:cubicBezTo>
                    <a:pt x="55" y="6"/>
                    <a:pt x="80" y="17"/>
                    <a:pt x="93" y="33"/>
                  </a:cubicBezTo>
                  <a:cubicBezTo>
                    <a:pt x="176" y="134"/>
                    <a:pt x="257" y="237"/>
                    <a:pt x="338" y="340"/>
                  </a:cubicBezTo>
                  <a:cubicBezTo>
                    <a:pt x="441" y="470"/>
                    <a:pt x="546" y="599"/>
                    <a:pt x="646" y="731"/>
                  </a:cubicBezTo>
                  <a:cubicBezTo>
                    <a:pt x="660" y="750"/>
                    <a:pt x="650" y="786"/>
                    <a:pt x="652" y="814"/>
                  </a:cubicBezTo>
                  <a:cubicBezTo>
                    <a:pt x="628" y="805"/>
                    <a:pt x="596" y="802"/>
                    <a:pt x="582" y="784"/>
                  </a:cubicBezTo>
                  <a:cubicBezTo>
                    <a:pt x="395" y="554"/>
                    <a:pt x="212" y="321"/>
                    <a:pt x="28" y="88"/>
                  </a:cubicBezTo>
                  <a:cubicBezTo>
                    <a:pt x="17" y="75"/>
                    <a:pt x="11" y="58"/>
                    <a:pt x="0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1765" y="1406"/>
              <a:ext cx="309" cy="263"/>
            </a:xfrm>
            <a:custGeom>
              <a:avLst/>
              <a:gdLst>
                <a:gd name="T0" fmla="*/ 780 w 800"/>
                <a:gd name="T1" fmla="*/ 680 h 680"/>
                <a:gd name="T2" fmla="*/ 698 w 800"/>
                <a:gd name="T3" fmla="*/ 623 h 680"/>
                <a:gd name="T4" fmla="*/ 46 w 800"/>
                <a:gd name="T5" fmla="*/ 83 h 680"/>
                <a:gd name="T6" fmla="*/ 0 w 800"/>
                <a:gd name="T7" fmla="*/ 0 h 680"/>
                <a:gd name="T8" fmla="*/ 98 w 800"/>
                <a:gd name="T9" fmla="*/ 19 h 680"/>
                <a:gd name="T10" fmla="*/ 760 w 800"/>
                <a:gd name="T11" fmla="*/ 563 h 680"/>
                <a:gd name="T12" fmla="*/ 797 w 800"/>
                <a:gd name="T13" fmla="*/ 632 h 680"/>
                <a:gd name="T14" fmla="*/ 780 w 800"/>
                <a:gd name="T15" fmla="*/ 68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0" h="680">
                  <a:moveTo>
                    <a:pt x="780" y="680"/>
                  </a:moveTo>
                  <a:cubicBezTo>
                    <a:pt x="738" y="651"/>
                    <a:pt x="717" y="638"/>
                    <a:pt x="698" y="623"/>
                  </a:cubicBezTo>
                  <a:cubicBezTo>
                    <a:pt x="480" y="443"/>
                    <a:pt x="262" y="264"/>
                    <a:pt x="46" y="83"/>
                  </a:cubicBezTo>
                  <a:cubicBezTo>
                    <a:pt x="24" y="64"/>
                    <a:pt x="15" y="28"/>
                    <a:pt x="0" y="0"/>
                  </a:cubicBezTo>
                  <a:cubicBezTo>
                    <a:pt x="33" y="6"/>
                    <a:pt x="75" y="1"/>
                    <a:pt x="98" y="19"/>
                  </a:cubicBezTo>
                  <a:cubicBezTo>
                    <a:pt x="321" y="198"/>
                    <a:pt x="541" y="380"/>
                    <a:pt x="760" y="563"/>
                  </a:cubicBezTo>
                  <a:cubicBezTo>
                    <a:pt x="779" y="579"/>
                    <a:pt x="791" y="607"/>
                    <a:pt x="797" y="632"/>
                  </a:cubicBezTo>
                  <a:cubicBezTo>
                    <a:pt x="800" y="646"/>
                    <a:pt x="786" y="664"/>
                    <a:pt x="780" y="6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1538" y="2321"/>
              <a:ext cx="395" cy="59"/>
            </a:xfrm>
            <a:custGeom>
              <a:avLst/>
              <a:gdLst>
                <a:gd name="T0" fmla="*/ 0 w 1023"/>
                <a:gd name="T1" fmla="*/ 104 h 153"/>
                <a:gd name="T2" fmla="*/ 85 w 1023"/>
                <a:gd name="T3" fmla="*/ 68 h 153"/>
                <a:gd name="T4" fmla="*/ 930 w 1023"/>
                <a:gd name="T5" fmla="*/ 2 h 153"/>
                <a:gd name="T6" fmla="*/ 1023 w 1023"/>
                <a:gd name="T7" fmla="*/ 36 h 153"/>
                <a:gd name="T8" fmla="*/ 932 w 1023"/>
                <a:gd name="T9" fmla="*/ 83 h 153"/>
                <a:gd name="T10" fmla="*/ 119 w 1023"/>
                <a:gd name="T11" fmla="*/ 150 h 153"/>
                <a:gd name="T12" fmla="*/ 10 w 1023"/>
                <a:gd name="T13" fmla="*/ 144 h 153"/>
                <a:gd name="T14" fmla="*/ 0 w 1023"/>
                <a:gd name="T15" fmla="*/ 10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" h="153">
                  <a:moveTo>
                    <a:pt x="0" y="104"/>
                  </a:moveTo>
                  <a:cubicBezTo>
                    <a:pt x="28" y="91"/>
                    <a:pt x="56" y="70"/>
                    <a:pt x="85" y="68"/>
                  </a:cubicBezTo>
                  <a:cubicBezTo>
                    <a:pt x="367" y="43"/>
                    <a:pt x="648" y="21"/>
                    <a:pt x="930" y="2"/>
                  </a:cubicBezTo>
                  <a:cubicBezTo>
                    <a:pt x="960" y="0"/>
                    <a:pt x="992" y="24"/>
                    <a:pt x="1023" y="36"/>
                  </a:cubicBezTo>
                  <a:cubicBezTo>
                    <a:pt x="993" y="52"/>
                    <a:pt x="964" y="80"/>
                    <a:pt x="932" y="83"/>
                  </a:cubicBezTo>
                  <a:cubicBezTo>
                    <a:pt x="661" y="108"/>
                    <a:pt x="390" y="129"/>
                    <a:pt x="119" y="150"/>
                  </a:cubicBezTo>
                  <a:cubicBezTo>
                    <a:pt x="83" y="153"/>
                    <a:pt x="46" y="146"/>
                    <a:pt x="10" y="144"/>
                  </a:cubicBezTo>
                  <a:cubicBezTo>
                    <a:pt x="7" y="131"/>
                    <a:pt x="3" y="117"/>
                    <a:pt x="0" y="1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4"/>
          <p:cNvGrpSpPr>
            <a:grpSpLocks noChangeAspect="1"/>
          </p:cNvGrpSpPr>
          <p:nvPr/>
        </p:nvGrpSpPr>
        <p:grpSpPr bwMode="auto">
          <a:xfrm>
            <a:off x="11857155" y="1073773"/>
            <a:ext cx="347772" cy="542534"/>
            <a:chOff x="2191" y="671"/>
            <a:chExt cx="1416" cy="2209"/>
          </a:xfrm>
          <a:solidFill>
            <a:schemeClr val="accent1"/>
          </a:solidFill>
        </p:grpSpPr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2191" y="1042"/>
              <a:ext cx="1416" cy="1838"/>
            </a:xfrm>
            <a:custGeom>
              <a:avLst/>
              <a:gdLst>
                <a:gd name="T0" fmla="*/ 1860 w 3667"/>
                <a:gd name="T1" fmla="*/ 0 h 4758"/>
                <a:gd name="T2" fmla="*/ 2373 w 3667"/>
                <a:gd name="T3" fmla="*/ 56 h 4758"/>
                <a:gd name="T4" fmla="*/ 2532 w 3667"/>
                <a:gd name="T5" fmla="*/ 231 h 4758"/>
                <a:gd name="T6" fmla="*/ 2580 w 3667"/>
                <a:gd name="T7" fmla="*/ 802 h 4758"/>
                <a:gd name="T8" fmla="*/ 3099 w 3667"/>
                <a:gd name="T9" fmla="*/ 1905 h 4758"/>
                <a:gd name="T10" fmla="*/ 3529 w 3667"/>
                <a:gd name="T11" fmla="*/ 2674 h 4758"/>
                <a:gd name="T12" fmla="*/ 2104 w 3667"/>
                <a:gd name="T13" fmla="*/ 4696 h 4758"/>
                <a:gd name="T14" fmla="*/ 695 w 3667"/>
                <a:gd name="T15" fmla="*/ 4349 h 4758"/>
                <a:gd name="T16" fmla="*/ 169 w 3667"/>
                <a:gd name="T17" fmla="*/ 2730 h 4758"/>
                <a:gd name="T18" fmla="*/ 679 w 3667"/>
                <a:gd name="T19" fmla="*/ 1619 h 4758"/>
                <a:gd name="T20" fmla="*/ 1130 w 3667"/>
                <a:gd name="T21" fmla="*/ 247 h 4758"/>
                <a:gd name="T22" fmla="*/ 1306 w 3667"/>
                <a:gd name="T23" fmla="*/ 52 h 4758"/>
                <a:gd name="T24" fmla="*/ 1860 w 3667"/>
                <a:gd name="T25" fmla="*/ 0 h 4758"/>
                <a:gd name="T26" fmla="*/ 1864 w 3667"/>
                <a:gd name="T27" fmla="*/ 538 h 4758"/>
                <a:gd name="T28" fmla="*/ 1414 w 3667"/>
                <a:gd name="T29" fmla="*/ 575 h 4758"/>
                <a:gd name="T30" fmla="*/ 1262 w 3667"/>
                <a:gd name="T31" fmla="*/ 745 h 4758"/>
                <a:gd name="T32" fmla="*/ 930 w 3667"/>
                <a:gd name="T33" fmla="*/ 1797 h 4758"/>
                <a:gd name="T34" fmla="*/ 493 w 3667"/>
                <a:gd name="T35" fmla="*/ 2720 h 4758"/>
                <a:gd name="T36" fmla="*/ 1226 w 3667"/>
                <a:gd name="T37" fmla="*/ 4217 h 4758"/>
                <a:gd name="T38" fmla="*/ 2684 w 3667"/>
                <a:gd name="T39" fmla="*/ 4088 h 4758"/>
                <a:gd name="T40" fmla="*/ 2929 w 3667"/>
                <a:gd name="T41" fmla="*/ 2179 h 4758"/>
                <a:gd name="T42" fmla="*/ 2393 w 3667"/>
                <a:gd name="T43" fmla="*/ 728 h 4758"/>
                <a:gd name="T44" fmla="*/ 2270 w 3667"/>
                <a:gd name="T45" fmla="*/ 585 h 4758"/>
                <a:gd name="T46" fmla="*/ 1864 w 3667"/>
                <a:gd name="T47" fmla="*/ 538 h 4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67" h="4758">
                  <a:moveTo>
                    <a:pt x="1860" y="0"/>
                  </a:moveTo>
                  <a:cubicBezTo>
                    <a:pt x="2022" y="18"/>
                    <a:pt x="2197" y="39"/>
                    <a:pt x="2373" y="56"/>
                  </a:cubicBezTo>
                  <a:cubicBezTo>
                    <a:pt x="2483" y="66"/>
                    <a:pt x="2525" y="130"/>
                    <a:pt x="2532" y="231"/>
                  </a:cubicBezTo>
                  <a:cubicBezTo>
                    <a:pt x="2546" y="422"/>
                    <a:pt x="2549" y="614"/>
                    <a:pt x="2580" y="802"/>
                  </a:cubicBezTo>
                  <a:cubicBezTo>
                    <a:pt x="2650" y="1216"/>
                    <a:pt x="2871" y="1564"/>
                    <a:pt x="3099" y="1905"/>
                  </a:cubicBezTo>
                  <a:cubicBezTo>
                    <a:pt x="3263" y="2151"/>
                    <a:pt x="3476" y="2369"/>
                    <a:pt x="3529" y="2674"/>
                  </a:cubicBezTo>
                  <a:cubicBezTo>
                    <a:pt x="3667" y="3478"/>
                    <a:pt x="3304" y="4551"/>
                    <a:pt x="2104" y="4696"/>
                  </a:cubicBezTo>
                  <a:cubicBezTo>
                    <a:pt x="1592" y="4758"/>
                    <a:pt x="1118" y="4641"/>
                    <a:pt x="695" y="4349"/>
                  </a:cubicBezTo>
                  <a:cubicBezTo>
                    <a:pt x="203" y="4010"/>
                    <a:pt x="0" y="3366"/>
                    <a:pt x="169" y="2730"/>
                  </a:cubicBezTo>
                  <a:cubicBezTo>
                    <a:pt x="276" y="2330"/>
                    <a:pt x="431" y="1949"/>
                    <a:pt x="679" y="1619"/>
                  </a:cubicBezTo>
                  <a:cubicBezTo>
                    <a:pt x="988" y="1209"/>
                    <a:pt x="1136" y="757"/>
                    <a:pt x="1130" y="247"/>
                  </a:cubicBezTo>
                  <a:cubicBezTo>
                    <a:pt x="1129" y="93"/>
                    <a:pt x="1152" y="71"/>
                    <a:pt x="1306" y="52"/>
                  </a:cubicBezTo>
                  <a:cubicBezTo>
                    <a:pt x="1485" y="30"/>
                    <a:pt x="1665" y="18"/>
                    <a:pt x="1860" y="0"/>
                  </a:cubicBezTo>
                  <a:close/>
                  <a:moveTo>
                    <a:pt x="1864" y="538"/>
                  </a:moveTo>
                  <a:cubicBezTo>
                    <a:pt x="1696" y="552"/>
                    <a:pt x="1555" y="563"/>
                    <a:pt x="1414" y="575"/>
                  </a:cubicBezTo>
                  <a:cubicBezTo>
                    <a:pt x="1309" y="583"/>
                    <a:pt x="1261" y="631"/>
                    <a:pt x="1262" y="745"/>
                  </a:cubicBezTo>
                  <a:cubicBezTo>
                    <a:pt x="1263" y="1129"/>
                    <a:pt x="1167" y="1481"/>
                    <a:pt x="930" y="1797"/>
                  </a:cubicBezTo>
                  <a:cubicBezTo>
                    <a:pt x="724" y="2072"/>
                    <a:pt x="585" y="2385"/>
                    <a:pt x="493" y="2720"/>
                  </a:cubicBezTo>
                  <a:cubicBezTo>
                    <a:pt x="311" y="3380"/>
                    <a:pt x="593" y="3975"/>
                    <a:pt x="1226" y="4217"/>
                  </a:cubicBezTo>
                  <a:cubicBezTo>
                    <a:pt x="1729" y="4409"/>
                    <a:pt x="2228" y="4407"/>
                    <a:pt x="2684" y="4088"/>
                  </a:cubicBezTo>
                  <a:cubicBezTo>
                    <a:pt x="3280" y="3670"/>
                    <a:pt x="3388" y="2790"/>
                    <a:pt x="2929" y="2179"/>
                  </a:cubicBezTo>
                  <a:cubicBezTo>
                    <a:pt x="2605" y="1749"/>
                    <a:pt x="2370" y="1287"/>
                    <a:pt x="2393" y="728"/>
                  </a:cubicBezTo>
                  <a:cubicBezTo>
                    <a:pt x="2396" y="646"/>
                    <a:pt x="2356" y="595"/>
                    <a:pt x="2270" y="585"/>
                  </a:cubicBezTo>
                  <a:cubicBezTo>
                    <a:pt x="2126" y="569"/>
                    <a:pt x="1983" y="552"/>
                    <a:pt x="1864" y="5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2673" y="671"/>
              <a:ext cx="459" cy="189"/>
            </a:xfrm>
            <a:custGeom>
              <a:avLst/>
              <a:gdLst>
                <a:gd name="T0" fmla="*/ 0 w 1188"/>
                <a:gd name="T1" fmla="*/ 489 h 489"/>
                <a:gd name="T2" fmla="*/ 596 w 1188"/>
                <a:gd name="T3" fmla="*/ 1 h 489"/>
                <a:gd name="T4" fmla="*/ 1188 w 1188"/>
                <a:gd name="T5" fmla="*/ 489 h 489"/>
                <a:gd name="T6" fmla="*/ 0 w 1188"/>
                <a:gd name="T7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8" h="489">
                  <a:moveTo>
                    <a:pt x="0" y="489"/>
                  </a:moveTo>
                  <a:cubicBezTo>
                    <a:pt x="44" y="214"/>
                    <a:pt x="306" y="0"/>
                    <a:pt x="596" y="1"/>
                  </a:cubicBezTo>
                  <a:cubicBezTo>
                    <a:pt x="883" y="2"/>
                    <a:pt x="1144" y="214"/>
                    <a:pt x="1188" y="489"/>
                  </a:cubicBezTo>
                  <a:cubicBezTo>
                    <a:pt x="792" y="489"/>
                    <a:pt x="396" y="489"/>
                    <a:pt x="0" y="4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2655" y="891"/>
              <a:ext cx="496" cy="33"/>
            </a:xfrm>
            <a:custGeom>
              <a:avLst/>
              <a:gdLst>
                <a:gd name="T0" fmla="*/ 637 w 1284"/>
                <a:gd name="T1" fmla="*/ 1 h 85"/>
                <a:gd name="T2" fmla="*/ 1209 w 1284"/>
                <a:gd name="T3" fmla="*/ 3 h 85"/>
                <a:gd name="T4" fmla="*/ 1284 w 1284"/>
                <a:gd name="T5" fmla="*/ 38 h 85"/>
                <a:gd name="T6" fmla="*/ 1214 w 1284"/>
                <a:gd name="T7" fmla="*/ 82 h 85"/>
                <a:gd name="T8" fmla="*/ 69 w 1284"/>
                <a:gd name="T9" fmla="*/ 82 h 85"/>
                <a:gd name="T10" fmla="*/ 0 w 1284"/>
                <a:gd name="T11" fmla="*/ 37 h 85"/>
                <a:gd name="T12" fmla="*/ 75 w 1284"/>
                <a:gd name="T13" fmla="*/ 3 h 85"/>
                <a:gd name="T14" fmla="*/ 637 w 1284"/>
                <a:gd name="T15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4" h="85">
                  <a:moveTo>
                    <a:pt x="637" y="1"/>
                  </a:moveTo>
                  <a:cubicBezTo>
                    <a:pt x="828" y="1"/>
                    <a:pt x="1018" y="0"/>
                    <a:pt x="1209" y="3"/>
                  </a:cubicBezTo>
                  <a:cubicBezTo>
                    <a:pt x="1234" y="3"/>
                    <a:pt x="1259" y="26"/>
                    <a:pt x="1284" y="38"/>
                  </a:cubicBezTo>
                  <a:cubicBezTo>
                    <a:pt x="1261" y="54"/>
                    <a:pt x="1237" y="82"/>
                    <a:pt x="1214" y="82"/>
                  </a:cubicBezTo>
                  <a:cubicBezTo>
                    <a:pt x="832" y="85"/>
                    <a:pt x="451" y="85"/>
                    <a:pt x="69" y="82"/>
                  </a:cubicBezTo>
                  <a:cubicBezTo>
                    <a:pt x="46" y="82"/>
                    <a:pt x="23" y="53"/>
                    <a:pt x="0" y="37"/>
                  </a:cubicBezTo>
                  <a:cubicBezTo>
                    <a:pt x="25" y="25"/>
                    <a:pt x="50" y="3"/>
                    <a:pt x="75" y="3"/>
                  </a:cubicBezTo>
                  <a:cubicBezTo>
                    <a:pt x="263" y="0"/>
                    <a:pt x="450" y="1"/>
                    <a:pt x="6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2656" y="943"/>
              <a:ext cx="495" cy="33"/>
            </a:xfrm>
            <a:custGeom>
              <a:avLst/>
              <a:gdLst>
                <a:gd name="T0" fmla="*/ 636 w 1283"/>
                <a:gd name="T1" fmla="*/ 2 h 85"/>
                <a:gd name="T2" fmla="*/ 1199 w 1283"/>
                <a:gd name="T3" fmla="*/ 4 h 85"/>
                <a:gd name="T4" fmla="*/ 1283 w 1283"/>
                <a:gd name="T5" fmla="*/ 47 h 85"/>
                <a:gd name="T6" fmla="*/ 1197 w 1283"/>
                <a:gd name="T7" fmla="*/ 83 h 85"/>
                <a:gd name="T8" fmla="*/ 82 w 1283"/>
                <a:gd name="T9" fmla="*/ 83 h 85"/>
                <a:gd name="T10" fmla="*/ 0 w 1283"/>
                <a:gd name="T11" fmla="*/ 44 h 85"/>
                <a:gd name="T12" fmla="*/ 84 w 1283"/>
                <a:gd name="T13" fmla="*/ 4 h 85"/>
                <a:gd name="T14" fmla="*/ 636 w 1283"/>
                <a:gd name="T15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3" h="85">
                  <a:moveTo>
                    <a:pt x="636" y="2"/>
                  </a:moveTo>
                  <a:cubicBezTo>
                    <a:pt x="824" y="2"/>
                    <a:pt x="1012" y="0"/>
                    <a:pt x="1199" y="4"/>
                  </a:cubicBezTo>
                  <a:cubicBezTo>
                    <a:pt x="1228" y="5"/>
                    <a:pt x="1255" y="32"/>
                    <a:pt x="1283" y="47"/>
                  </a:cubicBezTo>
                  <a:cubicBezTo>
                    <a:pt x="1255" y="59"/>
                    <a:pt x="1226" y="82"/>
                    <a:pt x="1197" y="83"/>
                  </a:cubicBezTo>
                  <a:cubicBezTo>
                    <a:pt x="826" y="85"/>
                    <a:pt x="454" y="85"/>
                    <a:pt x="82" y="83"/>
                  </a:cubicBezTo>
                  <a:cubicBezTo>
                    <a:pt x="55" y="82"/>
                    <a:pt x="27" y="58"/>
                    <a:pt x="0" y="44"/>
                  </a:cubicBezTo>
                  <a:cubicBezTo>
                    <a:pt x="28" y="30"/>
                    <a:pt x="56" y="5"/>
                    <a:pt x="84" y="4"/>
                  </a:cubicBezTo>
                  <a:cubicBezTo>
                    <a:pt x="268" y="0"/>
                    <a:pt x="452" y="2"/>
                    <a:pt x="636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24" name="Freeform 23"/>
          <p:cNvSpPr/>
          <p:nvPr/>
        </p:nvSpPr>
        <p:spPr>
          <a:xfrm>
            <a:off x="11483975" y="6350"/>
            <a:ext cx="436563" cy="1262063"/>
          </a:xfrm>
          <a:custGeom>
            <a:avLst/>
            <a:gdLst>
              <a:gd name="connsiteX0" fmla="*/ 0 w 870318"/>
              <a:gd name="connsiteY0" fmla="*/ 2295525 h 2295525"/>
              <a:gd name="connsiteX1" fmla="*/ 752475 w 870318"/>
              <a:gd name="connsiteY1" fmla="*/ 1295400 h 2295525"/>
              <a:gd name="connsiteX2" fmla="*/ 857250 w 870318"/>
              <a:gd name="connsiteY2" fmla="*/ 0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318" h="2295525">
                <a:moveTo>
                  <a:pt x="0" y="2295525"/>
                </a:moveTo>
                <a:cubicBezTo>
                  <a:pt x="304800" y="1986756"/>
                  <a:pt x="609600" y="1677987"/>
                  <a:pt x="752475" y="1295400"/>
                </a:cubicBezTo>
                <a:cubicBezTo>
                  <a:pt x="895350" y="912813"/>
                  <a:pt x="876300" y="456406"/>
                  <a:pt x="857250" y="0"/>
                </a:cubicBezTo>
              </a:path>
            </a:pathLst>
          </a:custGeom>
          <a:noFill/>
          <a:ln w="285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IN" sz="1517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Freeform 24"/>
          <p:cNvSpPr/>
          <p:nvPr/>
        </p:nvSpPr>
        <p:spPr>
          <a:xfrm flipH="1">
            <a:off x="11595100" y="0"/>
            <a:ext cx="436563" cy="1873250"/>
          </a:xfrm>
          <a:custGeom>
            <a:avLst/>
            <a:gdLst>
              <a:gd name="connsiteX0" fmla="*/ 0 w 870318"/>
              <a:gd name="connsiteY0" fmla="*/ 2295525 h 2295525"/>
              <a:gd name="connsiteX1" fmla="*/ 752475 w 870318"/>
              <a:gd name="connsiteY1" fmla="*/ 1295400 h 2295525"/>
              <a:gd name="connsiteX2" fmla="*/ 857250 w 870318"/>
              <a:gd name="connsiteY2" fmla="*/ 0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318" h="2295525">
                <a:moveTo>
                  <a:pt x="0" y="2295525"/>
                </a:moveTo>
                <a:cubicBezTo>
                  <a:pt x="304800" y="1986756"/>
                  <a:pt x="609600" y="1677987"/>
                  <a:pt x="752475" y="1295400"/>
                </a:cubicBezTo>
                <a:cubicBezTo>
                  <a:pt x="895350" y="912813"/>
                  <a:pt x="876300" y="456406"/>
                  <a:pt x="857250" y="0"/>
                </a:cubicBezTo>
              </a:path>
            </a:pathLst>
          </a:custGeom>
          <a:noFill/>
          <a:ln w="28575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IN" sz="1517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6" name="Group 4"/>
          <p:cNvGrpSpPr>
            <a:grpSpLocks noChangeAspect="1"/>
          </p:cNvGrpSpPr>
          <p:nvPr/>
        </p:nvGrpSpPr>
        <p:grpSpPr bwMode="auto">
          <a:xfrm>
            <a:off x="11331214" y="1206738"/>
            <a:ext cx="424940" cy="662919"/>
            <a:chOff x="2191" y="671"/>
            <a:chExt cx="1416" cy="2209"/>
          </a:xfrm>
          <a:solidFill>
            <a:schemeClr val="accent2"/>
          </a:solidFill>
        </p:grpSpPr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2191" y="1042"/>
              <a:ext cx="1416" cy="1838"/>
            </a:xfrm>
            <a:custGeom>
              <a:avLst/>
              <a:gdLst>
                <a:gd name="T0" fmla="*/ 1860 w 3667"/>
                <a:gd name="T1" fmla="*/ 0 h 4758"/>
                <a:gd name="T2" fmla="*/ 2373 w 3667"/>
                <a:gd name="T3" fmla="*/ 56 h 4758"/>
                <a:gd name="T4" fmla="*/ 2532 w 3667"/>
                <a:gd name="T5" fmla="*/ 231 h 4758"/>
                <a:gd name="T6" fmla="*/ 2580 w 3667"/>
                <a:gd name="T7" fmla="*/ 802 h 4758"/>
                <a:gd name="T8" fmla="*/ 3099 w 3667"/>
                <a:gd name="T9" fmla="*/ 1905 h 4758"/>
                <a:gd name="T10" fmla="*/ 3529 w 3667"/>
                <a:gd name="T11" fmla="*/ 2674 h 4758"/>
                <a:gd name="T12" fmla="*/ 2104 w 3667"/>
                <a:gd name="T13" fmla="*/ 4696 h 4758"/>
                <a:gd name="T14" fmla="*/ 695 w 3667"/>
                <a:gd name="T15" fmla="*/ 4349 h 4758"/>
                <a:gd name="T16" fmla="*/ 169 w 3667"/>
                <a:gd name="T17" fmla="*/ 2730 h 4758"/>
                <a:gd name="T18" fmla="*/ 679 w 3667"/>
                <a:gd name="T19" fmla="*/ 1619 h 4758"/>
                <a:gd name="T20" fmla="*/ 1130 w 3667"/>
                <a:gd name="T21" fmla="*/ 247 h 4758"/>
                <a:gd name="T22" fmla="*/ 1306 w 3667"/>
                <a:gd name="T23" fmla="*/ 52 h 4758"/>
                <a:gd name="T24" fmla="*/ 1860 w 3667"/>
                <a:gd name="T25" fmla="*/ 0 h 4758"/>
                <a:gd name="T26" fmla="*/ 1864 w 3667"/>
                <a:gd name="T27" fmla="*/ 538 h 4758"/>
                <a:gd name="T28" fmla="*/ 1414 w 3667"/>
                <a:gd name="T29" fmla="*/ 575 h 4758"/>
                <a:gd name="T30" fmla="*/ 1262 w 3667"/>
                <a:gd name="T31" fmla="*/ 745 h 4758"/>
                <a:gd name="T32" fmla="*/ 930 w 3667"/>
                <a:gd name="T33" fmla="*/ 1797 h 4758"/>
                <a:gd name="T34" fmla="*/ 493 w 3667"/>
                <a:gd name="T35" fmla="*/ 2720 h 4758"/>
                <a:gd name="T36" fmla="*/ 1226 w 3667"/>
                <a:gd name="T37" fmla="*/ 4217 h 4758"/>
                <a:gd name="T38" fmla="*/ 2684 w 3667"/>
                <a:gd name="T39" fmla="*/ 4088 h 4758"/>
                <a:gd name="T40" fmla="*/ 2929 w 3667"/>
                <a:gd name="T41" fmla="*/ 2179 h 4758"/>
                <a:gd name="T42" fmla="*/ 2393 w 3667"/>
                <a:gd name="T43" fmla="*/ 728 h 4758"/>
                <a:gd name="T44" fmla="*/ 2270 w 3667"/>
                <a:gd name="T45" fmla="*/ 585 h 4758"/>
                <a:gd name="T46" fmla="*/ 1864 w 3667"/>
                <a:gd name="T47" fmla="*/ 538 h 4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67" h="4758">
                  <a:moveTo>
                    <a:pt x="1860" y="0"/>
                  </a:moveTo>
                  <a:cubicBezTo>
                    <a:pt x="2022" y="18"/>
                    <a:pt x="2197" y="39"/>
                    <a:pt x="2373" y="56"/>
                  </a:cubicBezTo>
                  <a:cubicBezTo>
                    <a:pt x="2483" y="66"/>
                    <a:pt x="2525" y="130"/>
                    <a:pt x="2532" y="231"/>
                  </a:cubicBezTo>
                  <a:cubicBezTo>
                    <a:pt x="2546" y="422"/>
                    <a:pt x="2549" y="614"/>
                    <a:pt x="2580" y="802"/>
                  </a:cubicBezTo>
                  <a:cubicBezTo>
                    <a:pt x="2650" y="1216"/>
                    <a:pt x="2871" y="1564"/>
                    <a:pt x="3099" y="1905"/>
                  </a:cubicBezTo>
                  <a:cubicBezTo>
                    <a:pt x="3263" y="2151"/>
                    <a:pt x="3476" y="2369"/>
                    <a:pt x="3529" y="2674"/>
                  </a:cubicBezTo>
                  <a:cubicBezTo>
                    <a:pt x="3667" y="3478"/>
                    <a:pt x="3304" y="4551"/>
                    <a:pt x="2104" y="4696"/>
                  </a:cubicBezTo>
                  <a:cubicBezTo>
                    <a:pt x="1592" y="4758"/>
                    <a:pt x="1118" y="4641"/>
                    <a:pt x="695" y="4349"/>
                  </a:cubicBezTo>
                  <a:cubicBezTo>
                    <a:pt x="203" y="4010"/>
                    <a:pt x="0" y="3366"/>
                    <a:pt x="169" y="2730"/>
                  </a:cubicBezTo>
                  <a:cubicBezTo>
                    <a:pt x="276" y="2330"/>
                    <a:pt x="431" y="1949"/>
                    <a:pt x="679" y="1619"/>
                  </a:cubicBezTo>
                  <a:cubicBezTo>
                    <a:pt x="988" y="1209"/>
                    <a:pt x="1136" y="757"/>
                    <a:pt x="1130" y="247"/>
                  </a:cubicBezTo>
                  <a:cubicBezTo>
                    <a:pt x="1129" y="93"/>
                    <a:pt x="1152" y="71"/>
                    <a:pt x="1306" y="52"/>
                  </a:cubicBezTo>
                  <a:cubicBezTo>
                    <a:pt x="1485" y="30"/>
                    <a:pt x="1665" y="18"/>
                    <a:pt x="1860" y="0"/>
                  </a:cubicBezTo>
                  <a:close/>
                  <a:moveTo>
                    <a:pt x="1864" y="538"/>
                  </a:moveTo>
                  <a:cubicBezTo>
                    <a:pt x="1696" y="552"/>
                    <a:pt x="1555" y="563"/>
                    <a:pt x="1414" y="575"/>
                  </a:cubicBezTo>
                  <a:cubicBezTo>
                    <a:pt x="1309" y="583"/>
                    <a:pt x="1261" y="631"/>
                    <a:pt x="1262" y="745"/>
                  </a:cubicBezTo>
                  <a:cubicBezTo>
                    <a:pt x="1263" y="1129"/>
                    <a:pt x="1167" y="1481"/>
                    <a:pt x="930" y="1797"/>
                  </a:cubicBezTo>
                  <a:cubicBezTo>
                    <a:pt x="724" y="2072"/>
                    <a:pt x="585" y="2385"/>
                    <a:pt x="493" y="2720"/>
                  </a:cubicBezTo>
                  <a:cubicBezTo>
                    <a:pt x="311" y="3380"/>
                    <a:pt x="593" y="3975"/>
                    <a:pt x="1226" y="4217"/>
                  </a:cubicBezTo>
                  <a:cubicBezTo>
                    <a:pt x="1729" y="4409"/>
                    <a:pt x="2228" y="4407"/>
                    <a:pt x="2684" y="4088"/>
                  </a:cubicBezTo>
                  <a:cubicBezTo>
                    <a:pt x="3280" y="3670"/>
                    <a:pt x="3388" y="2790"/>
                    <a:pt x="2929" y="2179"/>
                  </a:cubicBezTo>
                  <a:cubicBezTo>
                    <a:pt x="2605" y="1749"/>
                    <a:pt x="2370" y="1287"/>
                    <a:pt x="2393" y="728"/>
                  </a:cubicBezTo>
                  <a:cubicBezTo>
                    <a:pt x="2396" y="646"/>
                    <a:pt x="2356" y="595"/>
                    <a:pt x="2270" y="585"/>
                  </a:cubicBezTo>
                  <a:cubicBezTo>
                    <a:pt x="2126" y="569"/>
                    <a:pt x="1983" y="552"/>
                    <a:pt x="1864" y="5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2673" y="671"/>
              <a:ext cx="459" cy="189"/>
            </a:xfrm>
            <a:custGeom>
              <a:avLst/>
              <a:gdLst>
                <a:gd name="T0" fmla="*/ 0 w 1188"/>
                <a:gd name="T1" fmla="*/ 489 h 489"/>
                <a:gd name="T2" fmla="*/ 596 w 1188"/>
                <a:gd name="T3" fmla="*/ 1 h 489"/>
                <a:gd name="T4" fmla="*/ 1188 w 1188"/>
                <a:gd name="T5" fmla="*/ 489 h 489"/>
                <a:gd name="T6" fmla="*/ 0 w 1188"/>
                <a:gd name="T7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8" h="489">
                  <a:moveTo>
                    <a:pt x="0" y="489"/>
                  </a:moveTo>
                  <a:cubicBezTo>
                    <a:pt x="44" y="214"/>
                    <a:pt x="306" y="0"/>
                    <a:pt x="596" y="1"/>
                  </a:cubicBezTo>
                  <a:cubicBezTo>
                    <a:pt x="883" y="2"/>
                    <a:pt x="1144" y="214"/>
                    <a:pt x="1188" y="489"/>
                  </a:cubicBezTo>
                  <a:cubicBezTo>
                    <a:pt x="792" y="489"/>
                    <a:pt x="396" y="489"/>
                    <a:pt x="0" y="4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2655" y="891"/>
              <a:ext cx="496" cy="33"/>
            </a:xfrm>
            <a:custGeom>
              <a:avLst/>
              <a:gdLst>
                <a:gd name="T0" fmla="*/ 637 w 1284"/>
                <a:gd name="T1" fmla="*/ 1 h 85"/>
                <a:gd name="T2" fmla="*/ 1209 w 1284"/>
                <a:gd name="T3" fmla="*/ 3 h 85"/>
                <a:gd name="T4" fmla="*/ 1284 w 1284"/>
                <a:gd name="T5" fmla="*/ 38 h 85"/>
                <a:gd name="T6" fmla="*/ 1214 w 1284"/>
                <a:gd name="T7" fmla="*/ 82 h 85"/>
                <a:gd name="T8" fmla="*/ 69 w 1284"/>
                <a:gd name="T9" fmla="*/ 82 h 85"/>
                <a:gd name="T10" fmla="*/ 0 w 1284"/>
                <a:gd name="T11" fmla="*/ 37 h 85"/>
                <a:gd name="T12" fmla="*/ 75 w 1284"/>
                <a:gd name="T13" fmla="*/ 3 h 85"/>
                <a:gd name="T14" fmla="*/ 637 w 1284"/>
                <a:gd name="T15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4" h="85">
                  <a:moveTo>
                    <a:pt x="637" y="1"/>
                  </a:moveTo>
                  <a:cubicBezTo>
                    <a:pt x="828" y="1"/>
                    <a:pt x="1018" y="0"/>
                    <a:pt x="1209" y="3"/>
                  </a:cubicBezTo>
                  <a:cubicBezTo>
                    <a:pt x="1234" y="3"/>
                    <a:pt x="1259" y="26"/>
                    <a:pt x="1284" y="38"/>
                  </a:cubicBezTo>
                  <a:cubicBezTo>
                    <a:pt x="1261" y="54"/>
                    <a:pt x="1237" y="82"/>
                    <a:pt x="1214" y="82"/>
                  </a:cubicBezTo>
                  <a:cubicBezTo>
                    <a:pt x="832" y="85"/>
                    <a:pt x="451" y="85"/>
                    <a:pt x="69" y="82"/>
                  </a:cubicBezTo>
                  <a:cubicBezTo>
                    <a:pt x="46" y="82"/>
                    <a:pt x="23" y="53"/>
                    <a:pt x="0" y="37"/>
                  </a:cubicBezTo>
                  <a:cubicBezTo>
                    <a:pt x="25" y="25"/>
                    <a:pt x="50" y="3"/>
                    <a:pt x="75" y="3"/>
                  </a:cubicBezTo>
                  <a:cubicBezTo>
                    <a:pt x="263" y="0"/>
                    <a:pt x="450" y="1"/>
                    <a:pt x="6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2656" y="943"/>
              <a:ext cx="495" cy="33"/>
            </a:xfrm>
            <a:custGeom>
              <a:avLst/>
              <a:gdLst>
                <a:gd name="T0" fmla="*/ 636 w 1283"/>
                <a:gd name="T1" fmla="*/ 2 h 85"/>
                <a:gd name="T2" fmla="*/ 1199 w 1283"/>
                <a:gd name="T3" fmla="*/ 4 h 85"/>
                <a:gd name="T4" fmla="*/ 1283 w 1283"/>
                <a:gd name="T5" fmla="*/ 47 h 85"/>
                <a:gd name="T6" fmla="*/ 1197 w 1283"/>
                <a:gd name="T7" fmla="*/ 83 h 85"/>
                <a:gd name="T8" fmla="*/ 82 w 1283"/>
                <a:gd name="T9" fmla="*/ 83 h 85"/>
                <a:gd name="T10" fmla="*/ 0 w 1283"/>
                <a:gd name="T11" fmla="*/ 44 h 85"/>
                <a:gd name="T12" fmla="*/ 84 w 1283"/>
                <a:gd name="T13" fmla="*/ 4 h 85"/>
                <a:gd name="T14" fmla="*/ 636 w 1283"/>
                <a:gd name="T15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3" h="85">
                  <a:moveTo>
                    <a:pt x="636" y="2"/>
                  </a:moveTo>
                  <a:cubicBezTo>
                    <a:pt x="824" y="2"/>
                    <a:pt x="1012" y="0"/>
                    <a:pt x="1199" y="4"/>
                  </a:cubicBezTo>
                  <a:cubicBezTo>
                    <a:pt x="1228" y="5"/>
                    <a:pt x="1255" y="32"/>
                    <a:pt x="1283" y="47"/>
                  </a:cubicBezTo>
                  <a:cubicBezTo>
                    <a:pt x="1255" y="59"/>
                    <a:pt x="1226" y="82"/>
                    <a:pt x="1197" y="83"/>
                  </a:cubicBezTo>
                  <a:cubicBezTo>
                    <a:pt x="826" y="85"/>
                    <a:pt x="454" y="85"/>
                    <a:pt x="82" y="83"/>
                  </a:cubicBezTo>
                  <a:cubicBezTo>
                    <a:pt x="55" y="82"/>
                    <a:pt x="27" y="58"/>
                    <a:pt x="0" y="44"/>
                  </a:cubicBezTo>
                  <a:cubicBezTo>
                    <a:pt x="28" y="30"/>
                    <a:pt x="56" y="5"/>
                    <a:pt x="84" y="4"/>
                  </a:cubicBezTo>
                  <a:cubicBezTo>
                    <a:pt x="268" y="0"/>
                    <a:pt x="452" y="2"/>
                    <a:pt x="636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0" y="0"/>
            <a:ext cx="3338513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000">
                <a:solidFill>
                  <a:srgbClr val="FFFFFF"/>
                </a:solidFill>
                <a:latin typeface="UTM Avo" charset="0"/>
              </a:rPr>
              <a:t>1. Làm quen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6634163" y="3881438"/>
            <a:ext cx="3573462" cy="90805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>
                <a:solidFill>
                  <a:schemeClr val="tx1"/>
                </a:solidFill>
                <a:latin typeface=".VnAvant" panose="020B7200000000000000" pitchFamily="34" charset="0"/>
              </a:rPr>
              <a:t>chÝch</a:t>
            </a:r>
            <a:r>
              <a:rPr lang="en-US" sz="44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.VnAvant" panose="020B7200000000000000" pitchFamily="34" charset="0"/>
              </a:rPr>
              <a:t>chße</a:t>
            </a:r>
            <a:endParaRPr lang="en-US" sz="4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6611938" y="4735513"/>
            <a:ext cx="1585912" cy="7445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000" dirty="0" err="1">
                <a:solidFill>
                  <a:srgbClr val="008000"/>
                </a:solidFill>
                <a:latin typeface="VNI-Avo" pitchFamily="2" charset="0"/>
              </a:rPr>
              <a:t>ch</a:t>
            </a:r>
            <a:endParaRPr lang="en-US" sz="4000" dirty="0">
              <a:solidFill>
                <a:srgbClr val="008000"/>
              </a:solidFill>
              <a:latin typeface="VNI-Avo" pitchFamily="2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8197850" y="4765675"/>
            <a:ext cx="1585913" cy="744538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schemeClr val="tx1"/>
                </a:solidFill>
                <a:latin typeface="VNI-Avo" pitchFamily="2" charset="0"/>
              </a:rPr>
              <a:t>oøe</a:t>
            </a:r>
            <a:endParaRPr lang="en-US" sz="4000" dirty="0">
              <a:solidFill>
                <a:schemeClr val="tx1"/>
              </a:solidFill>
              <a:latin typeface="VNI-Avo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076825" y="5510213"/>
            <a:ext cx="6591300" cy="708025"/>
          </a:xfrm>
          <a:prstGeom prst="rect">
            <a:avLst/>
          </a:prstGeom>
          <a:solidFill>
            <a:srgbClr val="FFFF00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latin typeface="VNI-Avo" pitchFamily="2" charset="0"/>
                <a:cs typeface="+mn-cs"/>
              </a:rPr>
              <a:t>chôø</a:t>
            </a:r>
            <a:r>
              <a:rPr lang="en-US" sz="4000" dirty="0">
                <a:latin typeface="VNI-Avo" pitchFamily="2" charset="0"/>
                <a:cs typeface="+mn-cs"/>
              </a:rPr>
              <a:t> - </a:t>
            </a:r>
            <a:r>
              <a:rPr lang="en-US" sz="4000" dirty="0" err="1">
                <a:latin typeface="VNI-Avo" pitchFamily="2" charset="0"/>
                <a:cs typeface="+mn-cs"/>
              </a:rPr>
              <a:t>oe</a:t>
            </a:r>
            <a:r>
              <a:rPr lang="en-US" sz="4000" dirty="0">
                <a:latin typeface="VNI-Avo" pitchFamily="2" charset="0"/>
                <a:cs typeface="+mn-cs"/>
              </a:rPr>
              <a:t> –</a:t>
            </a:r>
            <a:r>
              <a:rPr lang="en-US" sz="4000" dirty="0" err="1">
                <a:latin typeface="VNI-Avo" pitchFamily="2" charset="0"/>
                <a:cs typeface="+mn-cs"/>
              </a:rPr>
              <a:t>choe</a:t>
            </a:r>
            <a:r>
              <a:rPr lang="en-US" sz="4000" dirty="0">
                <a:latin typeface="VNI-Avo" pitchFamily="2" charset="0"/>
                <a:cs typeface="+mn-cs"/>
              </a:rPr>
              <a:t> - </a:t>
            </a:r>
            <a:r>
              <a:rPr lang="en-US" sz="4000" dirty="0" err="1">
                <a:latin typeface="VNI-Avo" pitchFamily="2" charset="0"/>
                <a:cs typeface="+mn-cs"/>
              </a:rPr>
              <a:t>choøe</a:t>
            </a:r>
            <a:endParaRPr lang="en-US" sz="4000" dirty="0">
              <a:latin typeface="VNI-Avo" pitchFamily="2" charset="0"/>
              <a:cs typeface="+mn-cs"/>
            </a:endParaRPr>
          </a:p>
        </p:txBody>
      </p:sp>
      <p:sp>
        <p:nvSpPr>
          <p:cNvPr id="43" name="AutoShape 21"/>
          <p:cNvSpPr>
            <a:spLocks noChangeArrowheads="1"/>
          </p:cNvSpPr>
          <p:nvPr/>
        </p:nvSpPr>
        <p:spPr bwMode="auto">
          <a:xfrm>
            <a:off x="2778125" y="219075"/>
            <a:ext cx="7415213" cy="1120775"/>
          </a:xfrm>
          <a:prstGeom prst="wedgeEllipseCallout">
            <a:avLst>
              <a:gd name="adj1" fmla="val -47282"/>
              <a:gd name="adj2" fmla="val 96458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 ker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1" name="Text Box 22"/>
          <p:cNvSpPr txBox="1">
            <a:spLocks noChangeArrowheads="1"/>
          </p:cNvSpPr>
          <p:nvPr/>
        </p:nvSpPr>
        <p:spPr bwMode="auto">
          <a:xfrm>
            <a:off x="3082925" y="512763"/>
            <a:ext cx="69564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.VnAvant" panose="020B7200000000000000" pitchFamily="34" charset="0"/>
                <a:ea typeface="SimSun" panose="02010600030101010101" pitchFamily="2" charset="-122"/>
              </a:rPr>
              <a:t>Em h·y ph©n tÝch vµ ®¸nh vÇn</a:t>
            </a:r>
          </a:p>
        </p:txBody>
      </p:sp>
      <p:pic>
        <p:nvPicPr>
          <p:cNvPr id="179224" name="TextBox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5" y="1697038"/>
            <a:ext cx="2462213" cy="233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25" name="Text Box 25"/>
          <p:cNvSpPr txBox="1">
            <a:spLocks noChangeArrowheads="1"/>
          </p:cNvSpPr>
          <p:nvPr/>
        </p:nvSpPr>
        <p:spPr bwMode="auto">
          <a:xfrm>
            <a:off x="1611313" y="1943100"/>
            <a:ext cx="1855787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>
                <a:solidFill>
                  <a:srgbClr val="008000"/>
                </a:solidFill>
                <a:latin typeface="VNI-Avo" pitchFamily="2" charset="0"/>
              </a:rPr>
              <a:t>oe</a:t>
            </a:r>
          </a:p>
        </p:txBody>
      </p:sp>
      <p:sp>
        <p:nvSpPr>
          <p:cNvPr id="2" name="Rounded Rectangle 9"/>
          <p:cNvSpPr/>
          <p:nvPr/>
        </p:nvSpPr>
        <p:spPr>
          <a:xfrm>
            <a:off x="1608044" y="3217353"/>
            <a:ext cx="941294" cy="87130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6000" dirty="0">
                <a:solidFill>
                  <a:srgbClr val="FFFFFF"/>
                </a:solidFill>
                <a:latin typeface="VNI-Avo" pitchFamily="2" charset="0"/>
              </a:rPr>
              <a:t>o</a:t>
            </a:r>
          </a:p>
        </p:txBody>
      </p:sp>
      <p:sp>
        <p:nvSpPr>
          <p:cNvPr id="4" name="Rounded Rectangle 10"/>
          <p:cNvSpPr/>
          <p:nvPr/>
        </p:nvSpPr>
        <p:spPr>
          <a:xfrm>
            <a:off x="2588185" y="3199891"/>
            <a:ext cx="914400" cy="87129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5400" dirty="0">
                <a:solidFill>
                  <a:srgbClr val="FFFFFF"/>
                </a:solidFill>
                <a:latin typeface="VNI-Avo" pitchFamily="2" charset="0"/>
              </a:rPr>
              <a:t>e</a:t>
            </a:r>
          </a:p>
        </p:txBody>
      </p:sp>
      <p:sp>
        <p:nvSpPr>
          <p:cNvPr id="179200" name="Rounded Rectangle 13"/>
          <p:cNvSpPr/>
          <p:nvPr/>
        </p:nvSpPr>
        <p:spPr>
          <a:xfrm>
            <a:off x="615732" y="4264334"/>
            <a:ext cx="4934385" cy="71568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5400" dirty="0">
                <a:latin typeface=".VnAvant" panose="020B7200000000000000" pitchFamily="34" charset="0"/>
              </a:rPr>
              <a:t>o- e - </a:t>
            </a:r>
            <a:r>
              <a:rPr lang="en-US" sz="5400" dirty="0" err="1">
                <a:latin typeface=".VnAvant" panose="020B7200000000000000" pitchFamily="34" charset="0"/>
              </a:rPr>
              <a:t>oe</a:t>
            </a:r>
            <a:endParaRPr lang="en-US" sz="5400" dirty="0">
              <a:latin typeface=".VnAvant" panose="020B7200000000000000" pitchFamily="34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6646863" y="3808413"/>
            <a:ext cx="3449637" cy="911225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>
                <a:solidFill>
                  <a:schemeClr val="tx1"/>
                </a:solidFill>
                <a:latin typeface="VNI-Avo" pitchFamily="2" charset="0"/>
              </a:rPr>
              <a:t>ch</a:t>
            </a:r>
            <a:r>
              <a:rPr lang="en-US" sz="4800" dirty="0" err="1">
                <a:solidFill>
                  <a:srgbClr val="FF0000"/>
                </a:solidFill>
                <a:latin typeface="VNI-Avo" pitchFamily="2" charset="0"/>
              </a:rPr>
              <a:t>oøe</a:t>
            </a:r>
            <a:endParaRPr lang="en-US" sz="4800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81947" name="Picture 17920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3" y="1282700"/>
            <a:ext cx="3275012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79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1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49" grpId="0" animBg="1"/>
      <p:bldP spid="43" grpId="0" animBg="1"/>
      <p:bldP spid="43" grpId="1" animBg="1"/>
      <p:bldP spid="43" grpId="2" animBg="1"/>
      <p:bldP spid="43" grpId="3" animBg="1"/>
      <p:bldP spid="51" grpId="0"/>
      <p:bldP spid="51" grpId="1"/>
      <p:bldP spid="51" grpId="2"/>
      <p:bldP spid="51" grpId="3"/>
      <p:bldP spid="179225" grpId="0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365125"/>
            <a:ext cx="11480800" cy="604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3" y="2962275"/>
            <a:ext cx="3625850" cy="362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3841147" y="210887"/>
            <a:ext cx="4632513" cy="98590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800" dirty="0" err="1">
                <a:latin typeface="UTM Avo" panose="02040603050506020204" pitchFamily="18" charset="0"/>
              </a:rPr>
              <a:t>Nghỉ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giải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lao</a:t>
            </a:r>
            <a:endParaRPr lang="en-US" sz="4800" dirty="0">
              <a:latin typeface="UTM Avo" panose="02040603050506020204" pitchFamily="18" charset="0"/>
            </a:endParaRPr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2962275"/>
            <a:ext cx="3624262" cy="362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463" y="3522663"/>
            <a:ext cx="0" cy="76835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>
              <a:solidFill>
                <a:schemeClr val="bg1">
                  <a:lumMod val="65000"/>
                </a:schemeClr>
              </a:solidFill>
              <a:cs typeface="+mn-cs"/>
              <a:sym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2861" y="-32729"/>
            <a:ext cx="11927540" cy="72614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000" dirty="0">
                <a:latin typeface="UTM Avo" panose="02040603050506020204" pitchFamily="18" charset="0"/>
              </a:rPr>
              <a:t>2. </a:t>
            </a:r>
            <a:r>
              <a:rPr lang="en-US" sz="4000" dirty="0" err="1">
                <a:latin typeface="UTM Avo" panose="02040603050506020204" pitchFamily="18" charset="0"/>
              </a:rPr>
              <a:t>Tiếng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nào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có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vần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.VnAvant" panose="020B7200000000000000" pitchFamily="34" charset="0"/>
              </a:rPr>
              <a:t>oa</a:t>
            </a:r>
            <a:r>
              <a:rPr lang="en-US" sz="4000" dirty="0">
                <a:latin typeface="UTM Avo" panose="02040603050506020204" pitchFamily="18" charset="0"/>
              </a:rPr>
              <a:t>? </a:t>
            </a:r>
            <a:r>
              <a:rPr lang="en-US" sz="4000" dirty="0" err="1">
                <a:latin typeface="UTM Avo" panose="02040603050506020204" pitchFamily="18" charset="0"/>
              </a:rPr>
              <a:t>Tiếng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nào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có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vần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.VnAvant" panose="020B7200000000000000" pitchFamily="34" charset="0"/>
              </a:rPr>
              <a:t>oe</a:t>
            </a:r>
            <a:r>
              <a:rPr lang="en-US" sz="40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209675" y="5884863"/>
            <a:ext cx="24225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lóe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008563" y="2514600"/>
            <a:ext cx="2127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VNI-Avo" pitchFamily="2" charset="0"/>
              </a:rPr>
              <a:t>Tr</a:t>
            </a:r>
            <a:r>
              <a:rPr lang="en-US" altLang="en-US" sz="3200">
                <a:latin typeface=".VnAvant" panose="020B7200000000000000" pitchFamily="34" charset="0"/>
              </a:rPr>
              <a:t>ß</a:t>
            </a:r>
            <a:r>
              <a:rPr lang="en-US" altLang="en-US" sz="3200">
                <a:latin typeface="VNI-Avo" pitchFamily="2" charset="0"/>
              </a:rPr>
              <a:t>n xoe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8680450" y="2578100"/>
            <a:ext cx="2625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3200">
                <a:latin typeface=".VnAvant" panose="020B7200000000000000" pitchFamily="34" charset="0"/>
              </a:rPr>
              <a:t>Ch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altLang="en-US" sz="3200">
                <a:latin typeface=".VnAvant" panose="020B7200000000000000" pitchFamily="34" charset="0"/>
              </a:rPr>
              <a:t>a khãa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092200" y="2544763"/>
            <a:ext cx="19383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VNI-Avo" pitchFamily="2" charset="0"/>
              </a:rPr>
              <a:t>Hoa sen 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8836025" y="5902325"/>
            <a:ext cx="19383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.VnAvant" panose="020B7200000000000000" pitchFamily="34" charset="0"/>
              </a:rPr>
              <a:t>Tµu háa</a:t>
            </a:r>
          </a:p>
        </p:txBody>
      </p:sp>
      <p:sp>
        <p:nvSpPr>
          <p:cNvPr id="15" name="Oval 14"/>
          <p:cNvSpPr/>
          <p:nvPr/>
        </p:nvSpPr>
        <p:spPr>
          <a:xfrm>
            <a:off x="4164013" y="3427413"/>
            <a:ext cx="1822450" cy="1006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dirty="0" err="1">
                <a:latin typeface="VNI-Avo" pitchFamily="2" charset="0"/>
              </a:rPr>
              <a:t>oa</a:t>
            </a:r>
            <a:endParaRPr lang="en-US" sz="4000" dirty="0">
              <a:latin typeface="VNI-Avo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892925" y="3492500"/>
            <a:ext cx="1820863" cy="1006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dirty="0" err="1">
                <a:latin typeface="VNI-Avo" pitchFamily="2" charset="0"/>
              </a:rPr>
              <a:t>oe</a:t>
            </a:r>
            <a:endParaRPr lang="en-US" sz="4000" dirty="0">
              <a:latin typeface="VNI-Avo" pitchFamily="2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5283200" y="2833688"/>
            <a:ext cx="3656013" cy="66516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4" name="Oval Callout 6153"/>
          <p:cNvSpPr/>
          <p:nvPr/>
        </p:nvSpPr>
        <p:spPr>
          <a:xfrm>
            <a:off x="4695825" y="3387725"/>
            <a:ext cx="3295650" cy="129698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 err="1">
                <a:latin typeface="VNI-Avo" pitchFamily="2" charset="0"/>
              </a:rPr>
              <a:t>Tranh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veõ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gì</a:t>
            </a:r>
            <a:r>
              <a:rPr lang="en-US" sz="2800" dirty="0">
                <a:latin typeface="VNI-Avo" pitchFamily="2" charset="0"/>
              </a:rPr>
              <a:t>?</a:t>
            </a:r>
          </a:p>
        </p:txBody>
      </p:sp>
      <p:pic>
        <p:nvPicPr>
          <p:cNvPr id="88079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679450"/>
            <a:ext cx="27797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80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636588"/>
            <a:ext cx="3119437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81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8" y="711200"/>
            <a:ext cx="32385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82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4111625"/>
            <a:ext cx="2943225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83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038" y="4197350"/>
            <a:ext cx="26066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/>
          <p:cNvCxnSpPr/>
          <p:nvPr/>
        </p:nvCxnSpPr>
        <p:spPr>
          <a:xfrm>
            <a:off x="2922588" y="2997200"/>
            <a:ext cx="1309687" cy="61912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170238" y="4291013"/>
            <a:ext cx="3722687" cy="18859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743575" y="4235450"/>
            <a:ext cx="3194050" cy="162242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5" name="Straight Connector 6144"/>
          <p:cNvCxnSpPr>
            <a:endCxn id="27" idx="1"/>
          </p:cNvCxnSpPr>
          <p:nvPr/>
        </p:nvCxnSpPr>
        <p:spPr>
          <a:xfrm>
            <a:off x="6469063" y="3033713"/>
            <a:ext cx="690562" cy="6064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2" grpId="0"/>
      <p:bldP spid="24" grpId="0"/>
      <p:bldP spid="26" grpId="0"/>
      <p:bldP spid="15" grpId="0" animBg="1"/>
      <p:bldP spid="27" grpId="0" animBg="1"/>
      <p:bldP spid="6154" grpId="0" animBg="1"/>
      <p:bldP spid="615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2" name="图片 67591" descr="PPT素材-0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488" y="-842963"/>
            <a:ext cx="6054726" cy="770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图片 67593" descr="PPT素材-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-415925"/>
            <a:ext cx="6705600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04825" y="4041775"/>
            <a:ext cx="4476750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000" b="1">
                <a:solidFill>
                  <a:srgbClr val="000000"/>
                </a:solidFill>
                <a:ea typeface="SimSun" panose="02010600030101010101" pitchFamily="2" charset="-122"/>
              </a:rPr>
              <a:t>Tìm </a:t>
            </a:r>
            <a:r>
              <a:rPr lang="en-US" altLang="en-US" sz="4000" b="1">
                <a:solidFill>
                  <a:srgbClr val="000000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tiÕng cã chøa vÇn oa</a:t>
            </a:r>
            <a:r>
              <a:rPr lang="en-US" altLang="en-US" sz="4000" b="1">
                <a:solidFill>
                  <a:srgbClr val="000000"/>
                </a:solidFill>
                <a:ea typeface="SimSun" panose="02010600030101010101" pitchFamily="2" charset="-122"/>
              </a:rPr>
              <a:t>?</a:t>
            </a:r>
          </a:p>
          <a:p>
            <a:endParaRPr lang="en-US" altLang="en-US" b="1">
              <a:solidFill>
                <a:srgbClr val="000000"/>
              </a:solidFill>
              <a:latin typeface=".VnAvant" panose="020B7200000000000000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2" name="图片 67591" descr="PPT素材-0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488" y="-842963"/>
            <a:ext cx="6054726" cy="770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图片 67593" descr="PPT素材-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-427038"/>
            <a:ext cx="6705600" cy="755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4" name="TextBox 1"/>
          <p:cNvSpPr txBox="1">
            <a:spLocks noChangeArrowheads="1"/>
          </p:cNvSpPr>
          <p:nvPr/>
        </p:nvSpPr>
        <p:spPr bwMode="auto">
          <a:xfrm>
            <a:off x="504825" y="4041775"/>
            <a:ext cx="4476750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000" b="1">
                <a:solidFill>
                  <a:srgbClr val="000000"/>
                </a:solidFill>
                <a:ea typeface="SimSun" panose="02010600030101010101" pitchFamily="2" charset="-122"/>
              </a:rPr>
              <a:t>Tìm </a:t>
            </a:r>
            <a:r>
              <a:rPr lang="en-US" altLang="en-US" sz="4000" b="1">
                <a:solidFill>
                  <a:srgbClr val="000000"/>
                </a:solidFill>
                <a:latin typeface=".VnAvant" panose="020B7200000000000000" pitchFamily="34" charset="0"/>
              </a:rPr>
              <a:t>tiÕng cã chøa vÇn oe</a:t>
            </a:r>
            <a:r>
              <a:rPr lang="en-US" altLang="en-US" sz="4000" b="1">
                <a:solidFill>
                  <a:srgbClr val="000000"/>
                </a:solidFill>
                <a:ea typeface="SimSun" panose="02010600030101010101" pitchFamily="2" charset="-122"/>
              </a:rPr>
              <a:t>?</a:t>
            </a:r>
          </a:p>
          <a:p>
            <a:endParaRPr lang="en-US" altLang="en-US" b="1">
              <a:solidFill>
                <a:srgbClr val="000000"/>
              </a:solidFill>
              <a:latin typeface=".VnAvant" panose="020B7200000000000000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3" y="2962275"/>
            <a:ext cx="3625850" cy="362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3841147" y="210887"/>
            <a:ext cx="4632513" cy="98590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800" dirty="0" err="1">
                <a:latin typeface="UTM Avo" panose="02040603050506020204" pitchFamily="18" charset="0"/>
              </a:rPr>
              <a:t>Nghỉ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giải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lao</a:t>
            </a:r>
            <a:endParaRPr lang="en-US" sz="4800" dirty="0">
              <a:latin typeface="UTM Avo" panose="02040603050506020204" pitchFamily="18" charset="0"/>
            </a:endParaRPr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2962275"/>
            <a:ext cx="3624262" cy="362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113" y="874713"/>
            <a:ext cx="2019301" cy="584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1" y="0"/>
            <a:ext cx="3455894" cy="87405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800" dirty="0">
                <a:latin typeface="UTM Avo" panose="02040603050506020204" pitchFamily="18" charset="0"/>
              </a:rPr>
              <a:t>3. </a:t>
            </a:r>
            <a:r>
              <a:rPr lang="en-US" sz="4800" dirty="0" err="1">
                <a:latin typeface="UTM Avo" panose="02040603050506020204" pitchFamily="18" charset="0"/>
              </a:rPr>
              <a:t>Tập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đọc</a:t>
            </a:r>
            <a:endParaRPr lang="en-US" sz="4800" dirty="0">
              <a:latin typeface="UTM Avo" panose="02040603050506020204" pitchFamily="18" charset="0"/>
            </a:endParaRPr>
          </a:p>
        </p:txBody>
      </p:sp>
      <p:pic>
        <p:nvPicPr>
          <p:cNvPr id="96262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25" y="874713"/>
            <a:ext cx="10656888" cy="566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6138"/>
            <a:ext cx="12192000" cy="601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219575" y="642938"/>
            <a:ext cx="3297238" cy="5603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400">
                <a:solidFill>
                  <a:srgbClr val="FFFFFF"/>
                </a:solidFill>
                <a:latin typeface="UTM Avo" charset="0"/>
              </a:rPr>
              <a:t>Khởi động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513" y="874713"/>
            <a:ext cx="2019301" cy="584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1" y="0"/>
            <a:ext cx="3455894" cy="87405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800" dirty="0">
                <a:latin typeface="UTM Avo" panose="02040603050506020204" pitchFamily="18" charset="0"/>
              </a:rPr>
              <a:t>3. </a:t>
            </a:r>
            <a:r>
              <a:rPr lang="en-US" sz="4800" dirty="0" err="1">
                <a:latin typeface="UTM Avo" panose="02040603050506020204" pitchFamily="18" charset="0"/>
              </a:rPr>
              <a:t>Tập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đọc</a:t>
            </a:r>
            <a:endParaRPr lang="en-US" sz="4800" dirty="0">
              <a:latin typeface="UTM Avo" panose="02040603050506020204" pitchFamily="18" charset="0"/>
            </a:endParaRPr>
          </a:p>
        </p:txBody>
      </p:sp>
      <p:pic>
        <p:nvPicPr>
          <p:cNvPr id="9831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25" y="874713"/>
            <a:ext cx="10656888" cy="566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7085013" y="1331913"/>
            <a:ext cx="195262" cy="355600"/>
            <a:chOff x="7111015" y="1358283"/>
            <a:chExt cx="195306" cy="355107"/>
          </a:xfrm>
        </p:grpSpPr>
        <p:cxnSp>
          <p:nvCxnSpPr>
            <p:cNvPr id="4" name="Straight Connector 3"/>
            <p:cNvCxnSpPr/>
            <p:nvPr/>
          </p:nvCxnSpPr>
          <p:spPr>
            <a:xfrm flipH="1">
              <a:off x="7111015" y="1358283"/>
              <a:ext cx="98447" cy="3551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7209462" y="1358283"/>
              <a:ext cx="96859" cy="3551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819525" y="2282825"/>
            <a:ext cx="195263" cy="355600"/>
            <a:chOff x="7111015" y="1358283"/>
            <a:chExt cx="195306" cy="355107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7111015" y="1358283"/>
              <a:ext cx="98447" cy="3551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7209462" y="1358283"/>
              <a:ext cx="96859" cy="3551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8169275" y="2282825"/>
            <a:ext cx="195263" cy="355600"/>
            <a:chOff x="7111015" y="1358283"/>
            <a:chExt cx="195306" cy="355107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7111015" y="1358283"/>
              <a:ext cx="98447" cy="3551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7209462" y="1358283"/>
              <a:ext cx="96859" cy="3551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5080000" y="2727325"/>
            <a:ext cx="195263" cy="354013"/>
            <a:chOff x="7111015" y="1358283"/>
            <a:chExt cx="195306" cy="355107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7111015" y="1358283"/>
              <a:ext cx="98447" cy="3551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7209462" y="1358283"/>
              <a:ext cx="96859" cy="3551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8266113" y="2727325"/>
            <a:ext cx="195262" cy="354013"/>
            <a:chOff x="7111015" y="1358283"/>
            <a:chExt cx="195306" cy="355107"/>
          </a:xfrm>
        </p:grpSpPr>
        <p:cxnSp>
          <p:nvCxnSpPr>
            <p:cNvPr id="21" name="Straight Connector 20"/>
            <p:cNvCxnSpPr/>
            <p:nvPr/>
          </p:nvCxnSpPr>
          <p:spPr>
            <a:xfrm flipH="1">
              <a:off x="7111015" y="1358283"/>
              <a:ext cx="98447" cy="3551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7209462" y="1358283"/>
              <a:ext cx="96859" cy="3551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6046788" y="3179763"/>
            <a:ext cx="195262" cy="355600"/>
            <a:chOff x="7111015" y="1358283"/>
            <a:chExt cx="195306" cy="355107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7111015" y="1358283"/>
              <a:ext cx="98447" cy="3551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7209462" y="1358283"/>
              <a:ext cx="96859" cy="3551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5275263" y="4111625"/>
            <a:ext cx="195262" cy="355600"/>
            <a:chOff x="7111015" y="1358283"/>
            <a:chExt cx="195306" cy="355107"/>
          </a:xfrm>
        </p:grpSpPr>
        <p:cxnSp>
          <p:nvCxnSpPr>
            <p:cNvPr id="27" name="Straight Connector 26"/>
            <p:cNvCxnSpPr/>
            <p:nvPr/>
          </p:nvCxnSpPr>
          <p:spPr>
            <a:xfrm flipH="1">
              <a:off x="7111015" y="1358283"/>
              <a:ext cx="98447" cy="3551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7209462" y="1358283"/>
              <a:ext cx="96859" cy="3551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2381250" y="4111625"/>
            <a:ext cx="195263" cy="355600"/>
            <a:chOff x="7111015" y="1358283"/>
            <a:chExt cx="195306" cy="355107"/>
          </a:xfrm>
        </p:grpSpPr>
        <p:cxnSp>
          <p:nvCxnSpPr>
            <p:cNvPr id="30" name="Straight Connector 29"/>
            <p:cNvCxnSpPr/>
            <p:nvPr/>
          </p:nvCxnSpPr>
          <p:spPr>
            <a:xfrm flipH="1">
              <a:off x="7111015" y="1358283"/>
              <a:ext cx="98447" cy="3551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7209462" y="1358283"/>
              <a:ext cx="96859" cy="3551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8782050" y="4556125"/>
            <a:ext cx="195263" cy="354013"/>
            <a:chOff x="7111015" y="1358283"/>
            <a:chExt cx="195306" cy="355107"/>
          </a:xfrm>
        </p:grpSpPr>
        <p:cxnSp>
          <p:nvCxnSpPr>
            <p:cNvPr id="33" name="Straight Connector 32"/>
            <p:cNvCxnSpPr/>
            <p:nvPr/>
          </p:nvCxnSpPr>
          <p:spPr>
            <a:xfrm flipH="1">
              <a:off x="7111015" y="1358283"/>
              <a:ext cx="98447" cy="3551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7209462" y="1358283"/>
              <a:ext cx="96859" cy="3551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>
          <a:xfrm flipH="1">
            <a:off x="8047038" y="1819275"/>
            <a:ext cx="122237" cy="374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6430963" y="2263775"/>
            <a:ext cx="120650" cy="374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7658100" y="3611563"/>
            <a:ext cx="122238" cy="3730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5226050" y="3630613"/>
            <a:ext cx="120650" cy="374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8" b="25800"/>
          <a:stretch>
            <a:fillRect/>
          </a:stretch>
        </p:blipFill>
        <p:spPr bwMode="auto">
          <a:xfrm>
            <a:off x="1808163" y="457200"/>
            <a:ext cx="1965325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463" y="3522663"/>
            <a:ext cx="0" cy="76835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>
              <a:solidFill>
                <a:schemeClr val="bg1">
                  <a:lumMod val="65000"/>
                </a:schemeClr>
              </a:solidFill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39612" y="809804"/>
            <a:ext cx="4817659" cy="6051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ý 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nµo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®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óng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?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589713" y="981075"/>
            <a:ext cx="1908175" cy="8874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vo" panose="02040603050506020204" pitchFamily="18" charset="0"/>
            </a:endParaRPr>
          </a:p>
        </p:txBody>
      </p:sp>
      <p:pic>
        <p:nvPicPr>
          <p:cNvPr id="100360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3087688"/>
            <a:ext cx="111633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4033838" y="809625"/>
            <a:ext cx="752475" cy="64611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?</a:t>
            </a:r>
          </a:p>
        </p:txBody>
      </p:sp>
      <p:sp>
        <p:nvSpPr>
          <p:cNvPr id="5" name="Oval 4"/>
          <p:cNvSpPr/>
          <p:nvPr/>
        </p:nvSpPr>
        <p:spPr>
          <a:xfrm>
            <a:off x="1739900" y="3016250"/>
            <a:ext cx="46038" cy="619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409700" y="3760788"/>
            <a:ext cx="555625" cy="50323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482725" y="4743450"/>
            <a:ext cx="606425" cy="6238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折角 2"/>
          <p:cNvSpPr/>
          <p:nvPr/>
        </p:nvSpPr>
        <p:spPr>
          <a:xfrm>
            <a:off x="250825" y="2152650"/>
            <a:ext cx="11503025" cy="4440238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7200">
              <a:solidFill>
                <a:srgbClr val="FF0000"/>
              </a:solidFill>
              <a:latin typeface="UTM Avo"/>
            </a:endParaRPr>
          </a:p>
        </p:txBody>
      </p:sp>
      <p:pic>
        <p:nvPicPr>
          <p:cNvPr id="4" name="图片 3" descr="图片包含 座位, 家具, 椅子&#10;&#10;自动生成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313" y="808038"/>
            <a:ext cx="1744662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0"/>
            <a:ext cx="3328987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5" name="TextBox 10"/>
          <p:cNvSpPr txBox="1">
            <a:spLocks noChangeArrowheads="1"/>
          </p:cNvSpPr>
          <p:nvPr/>
        </p:nvSpPr>
        <p:spPr bwMode="auto">
          <a:xfrm>
            <a:off x="4889500" y="1612900"/>
            <a:ext cx="2497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5. </a:t>
            </a:r>
            <a:r>
              <a:rPr lang="en-US" altLang="en-US" sz="4000" b="1">
                <a:latin typeface="UTM Avo" panose="02040603050506020204" pitchFamily="18" charset="0"/>
                <a:ea typeface="SimSun" panose="02010600030101010101" pitchFamily="2" charset="-122"/>
              </a:rPr>
              <a:t>Tập viết</a:t>
            </a:r>
          </a:p>
        </p:txBody>
      </p:sp>
      <p:pic>
        <p:nvPicPr>
          <p:cNvPr id="10240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3592513"/>
            <a:ext cx="115792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4450" y="0"/>
            <a:ext cx="12103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659089"/>
      </p:ext>
    </p:extLst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Thank you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applause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5" y="903288"/>
            <a:ext cx="6938963" cy="50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9525"/>
            <a:ext cx="12192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1b" descr="A close up of a logo&#10;&#10;Description generated with high confidenc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1098550"/>
            <a:ext cx="3219450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2b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1098550"/>
            <a:ext cx="3213100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3b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417888"/>
            <a:ext cx="3194050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4b" descr="A close up of a logo&#10;&#10;Description generated with high confidenc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438525"/>
            <a:ext cx="3176588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1a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463" y="1093788"/>
            <a:ext cx="32131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2a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88" y="1095375"/>
            <a:ext cx="3205162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3a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0" y="3422650"/>
            <a:ext cx="3176588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4a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75" y="3430588"/>
            <a:ext cx="31734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4" name="Picture 52" descr="A close up of a logo&#10;&#10;Description generated with very high confidence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9008">
            <a:off x="11579225" y="2857500"/>
            <a:ext cx="242888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buom" descr="A insect on the ground&#10;&#10;Description generated with high confidence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29490">
            <a:off x="1835150" y="2493963"/>
            <a:ext cx="96361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6" name="Picture 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4935538"/>
            <a:ext cx="506413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7" name="Picture 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44463"/>
            <a:ext cx="86836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8" name="Picture 3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1"/>
          <a:stretch>
            <a:fillRect/>
          </a:stretch>
        </p:blipFill>
        <p:spPr bwMode="auto">
          <a:xfrm>
            <a:off x="7446963" y="6219825"/>
            <a:ext cx="1506537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88938" y="923925"/>
            <a:ext cx="2633662" cy="34131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1400" b="1">
              <a:solidFill>
                <a:srgbClr val="FF0000"/>
              </a:solidFill>
              <a:latin typeface="VNI-Zap" pitchFamily="2" charset="0"/>
              <a:ea typeface="SimSun" panose="02010600030101010101" pitchFamily="2" charset="-122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92225" y="904875"/>
            <a:ext cx="71643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FF"/>
                </a:solidFill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 hỏi số 1: Tranh vẽ gì?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96963" y="2822575"/>
            <a:ext cx="39608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FFFF"/>
                </a:solidFill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Đáp án: </a:t>
            </a:r>
            <a:r>
              <a:rPr lang="en-US" altLang="en-US" sz="4800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con cừu</a:t>
            </a:r>
            <a:endParaRPr lang="en-US" altLang="en-US" sz="4800" b="1">
              <a:solidFill>
                <a:srgbClr val="FF0000"/>
              </a:solidFill>
              <a:latin typeface="UTM Avo" panose="0204060305050602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/>
        </p:blipFill>
        <p:spPr>
          <a:xfrm>
            <a:off x="9542183" y="5059110"/>
            <a:ext cx="1101386" cy="881045"/>
          </a:xfrm>
          <a:prstGeom prst="rect">
            <a:avLst/>
          </a:prstGeom>
        </p:spPr>
      </p:pic>
      <p:pic>
        <p:nvPicPr>
          <p:cNvPr id="7066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5" y="1947863"/>
            <a:ext cx="3952875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6980238" y="6049963"/>
            <a:ext cx="2163762" cy="639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49363" y="1354138"/>
            <a:ext cx="95392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FFFF"/>
                </a:solidFill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 hỏi số 2: Điền vần </a:t>
            </a:r>
            <a:r>
              <a:rPr lang="en-US" altLang="en-US" sz="4000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ưu</a:t>
            </a:r>
            <a:r>
              <a:rPr lang="en-US" altLang="en-US" sz="4000">
                <a:solidFill>
                  <a:srgbClr val="FFFFFF"/>
                </a:solidFill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hoặc vần </a:t>
            </a:r>
            <a:r>
              <a:rPr lang="en-US" altLang="en-US" sz="4000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ươu</a:t>
            </a:r>
            <a:r>
              <a:rPr lang="en-US" altLang="en-US" sz="4000">
                <a:solidFill>
                  <a:srgbClr val="FFFFFF"/>
                </a:solidFill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thích hợp vào chỗ chấm.  </a:t>
            </a:r>
          </a:p>
        </p:txBody>
      </p:sp>
      <p:grpSp>
        <p:nvGrpSpPr>
          <p:cNvPr id="71684" name="Group 11"/>
          <p:cNvGrpSpPr>
            <a:grpSpLocks/>
          </p:cNvGrpSpPr>
          <p:nvPr/>
        </p:nvGrpSpPr>
        <p:grpSpPr bwMode="auto">
          <a:xfrm>
            <a:off x="3130550" y="3248025"/>
            <a:ext cx="5414963" cy="1116013"/>
            <a:chOff x="3621974" y="3158838"/>
            <a:chExt cx="5415148" cy="1116280"/>
          </a:xfrm>
        </p:grpSpPr>
        <p:sp>
          <p:nvSpPr>
            <p:cNvPr id="8" name="Rounded Rectangle 7"/>
            <p:cNvSpPr/>
            <p:nvPr/>
          </p:nvSpPr>
          <p:spPr>
            <a:xfrm>
              <a:off x="3621974" y="3158838"/>
              <a:ext cx="5415148" cy="111628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dirty="0">
                  <a:solidFill>
                    <a:prstClr val="black"/>
                  </a:solidFill>
                  <a:latin typeface="UTM Avo" pitchFamily="18" charset="0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UTM Avo" pitchFamily="18" charset="0"/>
                </a:rPr>
                <a:t>chim</a:t>
              </a:r>
              <a:r>
                <a:rPr lang="en-US" sz="4800" dirty="0">
                  <a:solidFill>
                    <a:prstClr val="black"/>
                  </a:solidFill>
                  <a:latin typeface="UTM Avo" pitchFamily="18" charset="0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UTM Avo" pitchFamily="18" charset="0"/>
                </a:rPr>
                <a:t>kh</a:t>
              </a:r>
              <a:r>
                <a:rPr lang="en-US" sz="4800" dirty="0">
                  <a:solidFill>
                    <a:prstClr val="black"/>
                  </a:solidFill>
                  <a:latin typeface="UTM Avo" pitchFamily="18" charset="0"/>
                </a:rPr>
                <a:t>…. 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>
              <a:off x="7549583" y="3444656"/>
              <a:ext cx="177806" cy="10003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421438" y="3390900"/>
            <a:ext cx="14525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ươu</a:t>
            </a:r>
            <a:endParaRPr lang="en-US" altLang="en-US" sz="1800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/>
        </p:blipFill>
        <p:spPr>
          <a:xfrm>
            <a:off x="9047814" y="4159617"/>
            <a:ext cx="1101386" cy="88104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6980238" y="6049963"/>
            <a:ext cx="2163762" cy="639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73150" y="795338"/>
            <a:ext cx="73183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FF"/>
                </a:solidFill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 hỏi số 3: Tranh vẽ gì?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49363" y="3300413"/>
            <a:ext cx="47275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FFFF"/>
                </a:solidFill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Đáp án: </a:t>
            </a:r>
            <a:r>
              <a:rPr lang="en-US" altLang="en-US" sz="5400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hươu sao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/>
        </p:blipFill>
        <p:spPr>
          <a:xfrm>
            <a:off x="4762662" y="4453855"/>
            <a:ext cx="1101386" cy="881045"/>
          </a:xfrm>
          <a:prstGeom prst="rect">
            <a:avLst/>
          </a:prstGeom>
        </p:spPr>
      </p:pic>
      <p:pic>
        <p:nvPicPr>
          <p:cNvPr id="72710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997075"/>
            <a:ext cx="4181475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4" action="ppaction://hlinksldjump"/>
          </p:cNvPr>
          <p:cNvSpPr/>
          <p:nvPr/>
        </p:nvSpPr>
        <p:spPr>
          <a:xfrm>
            <a:off x="6980238" y="6049963"/>
            <a:ext cx="2163762" cy="639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/>
        </p:blipFill>
        <p:spPr>
          <a:xfrm>
            <a:off x="10502152" y="4658572"/>
            <a:ext cx="1101386" cy="88104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6" r="497" b="22705"/>
          <a:stretch>
            <a:fillRect/>
          </a:stretch>
        </p:blipFill>
        <p:spPr bwMode="auto">
          <a:xfrm>
            <a:off x="3835400" y="74613"/>
            <a:ext cx="4364038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636963" y="630238"/>
            <a:ext cx="45624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ADDE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Đọc </a:t>
            </a:r>
            <a:r>
              <a:rPr lang="en-US" altLang="en-US" b="1">
                <a:solidFill>
                  <a:srgbClr val="ADDE00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bµi tËp ®äc</a:t>
            </a:r>
            <a:r>
              <a:rPr lang="vi-VN" altLang="en-US" sz="4400" b="1">
                <a:solidFill>
                  <a:srgbClr val="ADDE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:</a:t>
            </a:r>
            <a:endParaRPr lang="en-US" altLang="en-US" sz="4400" b="1">
              <a:solidFill>
                <a:srgbClr val="ADDE00"/>
              </a:solidFill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pic>
        <p:nvPicPr>
          <p:cNvPr id="73734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25" y="1352550"/>
            <a:ext cx="8474075" cy="474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988" y="4414838"/>
            <a:ext cx="2441576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TextBox 6"/>
          <p:cNvSpPr txBox="1">
            <a:spLocks noChangeArrowheads="1"/>
          </p:cNvSpPr>
          <p:nvPr/>
        </p:nvSpPr>
        <p:spPr bwMode="auto">
          <a:xfrm>
            <a:off x="2362200" y="206375"/>
            <a:ext cx="7696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3200" b="1">
                <a:latin typeface="HP001 4 hàng" panose="020B0603050302020204" pitchFamily="34" charset="0"/>
                <a:cs typeface="Times New Roman" panose="02020603050405020304" pitchFamily="18" charset="0"/>
              </a:rPr>
              <a:t>Thứ    ngày   tháng   năm 2020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3200" b="1">
                <a:latin typeface="HP001 4 hàng" panose="020B0603050302020204" pitchFamily="34" charset="0"/>
                <a:cs typeface="Times New Roman" panose="02020603050405020304" pitchFamily="18" charset="0"/>
              </a:rPr>
              <a:t>Tiếng Việt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303963" y="1420813"/>
            <a:ext cx="3136900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540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oa - oe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762375" y="1743075"/>
            <a:ext cx="228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4000" b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 113: 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828800" y="2641600"/>
            <a:ext cx="4038600" cy="3683000"/>
            <a:chOff x="1828800" y="2641705"/>
            <a:chExt cx="4038600" cy="3682896"/>
          </a:xfrm>
        </p:grpSpPr>
        <p:sp>
          <p:nvSpPr>
            <p:cNvPr id="13" name="Oval 12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4763" name="TextBox 13"/>
            <p:cNvSpPr txBox="1">
              <a:spLocks noChangeArrowheads="1"/>
            </p:cNvSpPr>
            <p:nvPr/>
          </p:nvSpPr>
          <p:spPr bwMode="auto">
            <a:xfrm>
              <a:off x="2095499" y="3366363"/>
              <a:ext cx="3505201" cy="2092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3000">
                  <a:solidFill>
                    <a:srgbClr val="008000"/>
                  </a:solidFill>
                  <a:latin typeface="VNI-Avo" pitchFamily="2" charset="0"/>
                </a:rPr>
                <a:t>oa</a:t>
              </a: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6400800" y="2667000"/>
            <a:ext cx="4038600" cy="3683000"/>
            <a:chOff x="6400800" y="2743200"/>
            <a:chExt cx="4038600" cy="3682896"/>
          </a:xfrm>
        </p:grpSpPr>
        <p:sp>
          <p:nvSpPr>
            <p:cNvPr id="16" name="Oval 15"/>
            <p:cNvSpPr/>
            <p:nvPr/>
          </p:nvSpPr>
          <p:spPr>
            <a:xfrm>
              <a:off x="6400800" y="2743200"/>
              <a:ext cx="4038600" cy="368289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4761" name="TextBox 16"/>
            <p:cNvSpPr txBox="1">
              <a:spLocks noChangeArrowheads="1"/>
            </p:cNvSpPr>
            <p:nvPr/>
          </p:nvSpPr>
          <p:spPr bwMode="auto">
            <a:xfrm>
              <a:off x="6856927" y="3436716"/>
              <a:ext cx="3201473" cy="2092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3000">
                  <a:solidFill>
                    <a:srgbClr val="008000"/>
                  </a:solidFill>
                  <a:latin typeface="VNI-Avo" pitchFamily="2" charset="0"/>
                </a:rPr>
                <a:t>oe</a:t>
              </a:r>
            </a:p>
          </p:txBody>
        </p:sp>
      </p:grpSp>
    </p:spTree>
  </p:cSld>
  <p:clrMapOvr>
    <a:masterClrMapping/>
  </p:clrMapOvr>
  <p:transition spd="slow"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322263"/>
            <a:ext cx="10883900" cy="653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图片 3096" descr="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563563"/>
            <a:ext cx="6357937" cy="629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450" y="2446338"/>
            <a:ext cx="4651375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2401888" y="2244725"/>
            <a:ext cx="5006975" cy="292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latin typeface=".VnAvant" panose="020B7200000000000000" pitchFamily="34" charset="0"/>
                <a:ea typeface="SimSun" panose="02010600030101010101" pitchFamily="2" charset="-122"/>
              </a:rPr>
              <a:t>So s¸nh ®iÓm gièng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latin typeface=".VnAvant" panose="020B7200000000000000" pitchFamily="34" charset="0"/>
                <a:ea typeface="SimSun" panose="02010600030101010101" pitchFamily="2" charset="-122"/>
              </a:rPr>
              <a:t>vµ kh¸c nhau cña vÇn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latin typeface=".VnAvant" panose="020B7200000000000000" pitchFamily="34" charset="0"/>
                <a:ea typeface="SimSun" panose="02010600030101010101" pitchFamily="2" charset="-122"/>
              </a:rPr>
              <a:t> </a:t>
            </a:r>
            <a:r>
              <a:rPr lang="en-US" altLang="en-US" sz="4000">
                <a:solidFill>
                  <a:srgbClr val="FF0000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oa </a:t>
            </a:r>
            <a:r>
              <a:rPr lang="en-US" altLang="en-US" sz="3600">
                <a:latin typeface=".VnAvant" panose="020B7200000000000000" pitchFamily="34" charset="0"/>
                <a:ea typeface="SimSun" panose="02010600030101010101" pitchFamily="2" charset="-122"/>
              </a:rPr>
              <a:t>vµ </a:t>
            </a:r>
            <a:r>
              <a:rPr lang="en-US" altLang="en-US" sz="4000">
                <a:solidFill>
                  <a:srgbClr val="FF0000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oe</a:t>
            </a:r>
            <a:r>
              <a:rPr lang="en-US" altLang="en-US" sz="3600">
                <a:latin typeface=".VnAvant" panose="020B7200000000000000" pitchFamily="34" charset="0"/>
                <a:ea typeface="SimSun" panose="02010600030101010101" pitchFamily="2" charset="-122"/>
              </a:rPr>
              <a:t>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1195</TotalTime>
  <Words>265</Words>
  <Application>Microsoft Office PowerPoint</Application>
  <PresentationFormat>Màn hình rộng</PresentationFormat>
  <Paragraphs>77</Paragraphs>
  <Slides>24</Slides>
  <Notes>12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12</vt:i4>
      </vt:variant>
      <vt:variant>
        <vt:lpstr>Chủ đề</vt:lpstr>
      </vt:variant>
      <vt:variant>
        <vt:i4>8</vt:i4>
      </vt:variant>
      <vt:variant>
        <vt:lpstr>Tiêu đề Bản chiếu</vt:lpstr>
      </vt:variant>
      <vt:variant>
        <vt:i4>24</vt:i4>
      </vt:variant>
    </vt:vector>
  </HeadingPairs>
  <TitlesOfParts>
    <vt:vector size="44" baseType="lpstr">
      <vt:lpstr>等线</vt:lpstr>
      <vt:lpstr>.VnAvant</vt:lpstr>
      <vt:lpstr>Arial</vt:lpstr>
      <vt:lpstr>Calibri</vt:lpstr>
      <vt:lpstr>Calibri Light</vt:lpstr>
      <vt:lpstr>HP001 4 hàng</vt:lpstr>
      <vt:lpstr>Times New Roman</vt:lpstr>
      <vt:lpstr>UTM Avo</vt:lpstr>
      <vt:lpstr>Verdana</vt:lpstr>
      <vt:lpstr>VNI-Avo</vt:lpstr>
      <vt:lpstr>VNI-Zap</vt:lpstr>
      <vt:lpstr>Wingdings 2</vt:lpstr>
      <vt:lpstr>Aspect</vt:lpstr>
      <vt:lpstr>Office 主题</vt:lpstr>
      <vt:lpstr>Office Theme</vt:lpstr>
      <vt:lpstr>1_Office Theme</vt:lpstr>
      <vt:lpstr>2_Office Theme</vt:lpstr>
      <vt:lpstr>3_Office Theme</vt:lpstr>
      <vt:lpstr>1_Office 主题</vt:lpstr>
      <vt:lpstr>2_Office 主题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Trang Dao Phuong</cp:lastModifiedBy>
  <cp:revision>91</cp:revision>
  <dcterms:created xsi:type="dcterms:W3CDTF">2020-08-10T07:03:43Z</dcterms:created>
  <dcterms:modified xsi:type="dcterms:W3CDTF">2022-02-15T13:31:17Z</dcterms:modified>
</cp:coreProperties>
</file>