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0" r:id="rId6"/>
    <p:sldId id="266" r:id="rId7"/>
    <p:sldId id="267" r:id="rId8"/>
    <p:sldId id="268" r:id="rId9"/>
    <p:sldId id="25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A40C-620F-437A-BEEC-CAD60EDDC48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4CCE-7BB3-49F4-BF5E-9B8582105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1.wav"/><Relationship Id="rId19" Type="http://schemas.openxmlformats.org/officeDocument/2006/relationships/image" Target="../media/image9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0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png"/><Relationship Id="rId18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699135"/>
            <a:ext cx="10537825" cy="514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851900" y="3586480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4" name="Rectangles 3"/>
          <p:cNvSpPr/>
          <p:nvPr/>
        </p:nvSpPr>
        <p:spPr>
          <a:xfrm>
            <a:off x="8930640" y="4284345"/>
            <a:ext cx="1189990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5" name="Rectangles 4"/>
          <p:cNvSpPr/>
          <p:nvPr/>
        </p:nvSpPr>
        <p:spPr>
          <a:xfrm>
            <a:off x="298005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5827395" y="4867275"/>
            <a:ext cx="1177925" cy="58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466090"/>
            <a:ext cx="7025005" cy="545147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69545" y="146113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 quả xoài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69545" y="3142615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54 quả thanh long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69545" y="4842510"/>
            <a:ext cx="344868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50 quả bưởi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520555" y="1369695"/>
            <a:ext cx="2671445" cy="1566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70 quả chuối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6730" y="4637594"/>
            <a:ext cx="2157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 PHẨM CỦA TRỢ GIẢNG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0925" y="4896030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by Vo Van Xin Em</a:t>
            </a:r>
          </a:p>
        </p:txBody>
      </p:sp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0" grpId="0"/>
      <p:bldP spid="19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 gồm mấy chục,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chục và 0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33 gồm mấy chục và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3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30 gồm mấy chục, mấy đơn vị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chục và 0 đơn vị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49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49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22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650875"/>
            <a:ext cx="4187825" cy="278701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2174240" y="2881630"/>
            <a:ext cx="800100" cy="49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s 3"/>
          <p:cNvSpPr/>
          <p:nvPr/>
        </p:nvSpPr>
        <p:spPr>
          <a:xfrm>
            <a:off x="3156585" y="2129155"/>
            <a:ext cx="74104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3897630" y="2129155"/>
            <a:ext cx="87503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010285"/>
            <a:ext cx="4177030" cy="236982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7351395" y="2766695"/>
            <a:ext cx="74104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8" name="Rectangles 7"/>
          <p:cNvSpPr/>
          <p:nvPr/>
        </p:nvSpPr>
        <p:spPr>
          <a:xfrm>
            <a:off x="8542020" y="2049780"/>
            <a:ext cx="837565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s 8"/>
          <p:cNvSpPr/>
          <p:nvPr/>
        </p:nvSpPr>
        <p:spPr>
          <a:xfrm>
            <a:off x="9379585" y="2049780"/>
            <a:ext cx="910590" cy="47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20" y="4098290"/>
            <a:ext cx="3442970" cy="2364105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315658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3983355" y="500697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2174240" y="5850255"/>
            <a:ext cx="789305" cy="5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705" y="4098290"/>
            <a:ext cx="4412615" cy="2273300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8597265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9471660" y="493395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s 17"/>
          <p:cNvSpPr/>
          <p:nvPr/>
        </p:nvSpPr>
        <p:spPr>
          <a:xfrm>
            <a:off x="7218045" y="5692140"/>
            <a:ext cx="874395" cy="44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1571625"/>
            <a:ext cx="6978650" cy="371538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20280" y="255460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7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31685" y="342201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6 chục và 3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31685" y="4175125"/>
            <a:ext cx="3448685" cy="6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0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65" y="866140"/>
            <a:ext cx="10102850" cy="48818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23815" y="3039745"/>
            <a:ext cx="1202690" cy="1032510"/>
          </a:xfrm>
          <a:prstGeom prst="ellipse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148</Words>
  <Application>Microsoft Office PowerPoint</Application>
  <PresentationFormat>Màn hình rộng</PresentationFormat>
  <Paragraphs>44</Paragraphs>
  <Slides>12</Slides>
  <Notes>0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2_Office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 Dao Phuong</cp:lastModifiedBy>
  <cp:revision>5</cp:revision>
  <dcterms:created xsi:type="dcterms:W3CDTF">2020-10-04T11:34:28Z</dcterms:created>
  <dcterms:modified xsi:type="dcterms:W3CDTF">2022-02-23T04:12:17Z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