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wav"/>
  <Override PartName="/ppt/media/media2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1" r:id="rId2"/>
  </p:sldMasterIdLst>
  <p:notesMasterIdLst>
    <p:notesMasterId r:id="rId24"/>
  </p:notesMasterIdLst>
  <p:sldIdLst>
    <p:sldId id="300" r:id="rId3"/>
    <p:sldId id="292" r:id="rId4"/>
    <p:sldId id="278" r:id="rId5"/>
    <p:sldId id="279" r:id="rId6"/>
    <p:sldId id="280" r:id="rId7"/>
    <p:sldId id="281" r:id="rId8"/>
    <p:sldId id="295" r:id="rId9"/>
    <p:sldId id="282" r:id="rId10"/>
    <p:sldId id="283" r:id="rId11"/>
    <p:sldId id="286" r:id="rId12"/>
    <p:sldId id="287" r:id="rId13"/>
    <p:sldId id="296" r:id="rId14"/>
    <p:sldId id="297" r:id="rId15"/>
    <p:sldId id="289" r:id="rId16"/>
    <p:sldId id="290" r:id="rId17"/>
    <p:sldId id="274" r:id="rId18"/>
    <p:sldId id="275" r:id="rId19"/>
    <p:sldId id="276" r:id="rId20"/>
    <p:sldId id="259" r:id="rId21"/>
    <p:sldId id="298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45" autoAdjust="0"/>
    <p:restoredTop sz="94660"/>
  </p:normalViewPr>
  <p:slideViewPr>
    <p:cSldViewPr snapToGrid="0">
      <p:cViewPr>
        <p:scale>
          <a:sx n="57" d="100"/>
          <a:sy n="57" d="100"/>
        </p:scale>
        <p:origin x="-108" y="-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6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9"/>
          <p:cNvSpPr/>
          <p:nvPr/>
        </p:nvSpPr>
        <p:spPr>
          <a:xfrm>
            <a:off x="287779" y="5706249"/>
            <a:ext cx="476181" cy="1384548"/>
          </a:xfrm>
          <a:custGeom>
            <a:avLst/>
            <a:gdLst/>
            <a:ahLst/>
            <a:cxnLst/>
            <a:rect l="l" t="t" r="r" b="b"/>
            <a:pathLst>
              <a:path w="8247" h="23979" extrusionOk="0">
                <a:moveTo>
                  <a:pt x="7730" y="1"/>
                </a:moveTo>
                <a:cubicBezTo>
                  <a:pt x="7629" y="1"/>
                  <a:pt x="7513" y="29"/>
                  <a:pt x="7392" y="95"/>
                </a:cubicBezTo>
                <a:cubicBezTo>
                  <a:pt x="7291" y="132"/>
                  <a:pt x="7197" y="189"/>
                  <a:pt x="7115" y="259"/>
                </a:cubicBezTo>
                <a:cubicBezTo>
                  <a:pt x="6459" y="795"/>
                  <a:pt x="5809" y="1337"/>
                  <a:pt x="5153" y="1873"/>
                </a:cubicBezTo>
                <a:cubicBezTo>
                  <a:pt x="4970" y="2018"/>
                  <a:pt x="4794" y="2163"/>
                  <a:pt x="4617" y="2308"/>
                </a:cubicBezTo>
                <a:cubicBezTo>
                  <a:pt x="4182" y="2655"/>
                  <a:pt x="3741" y="3008"/>
                  <a:pt x="3305" y="3355"/>
                </a:cubicBezTo>
                <a:cubicBezTo>
                  <a:pt x="3242" y="3406"/>
                  <a:pt x="3179" y="3463"/>
                  <a:pt x="3122" y="3513"/>
                </a:cubicBezTo>
                <a:cubicBezTo>
                  <a:pt x="2189" y="4270"/>
                  <a:pt x="1249" y="5027"/>
                  <a:pt x="322" y="5783"/>
                </a:cubicBezTo>
                <a:cubicBezTo>
                  <a:pt x="297" y="5802"/>
                  <a:pt x="284" y="5815"/>
                  <a:pt x="265" y="5834"/>
                </a:cubicBezTo>
                <a:cubicBezTo>
                  <a:pt x="183" y="5872"/>
                  <a:pt x="120" y="5941"/>
                  <a:pt x="108" y="6036"/>
                </a:cubicBezTo>
                <a:cubicBezTo>
                  <a:pt x="7" y="6244"/>
                  <a:pt x="114" y="6414"/>
                  <a:pt x="316" y="6458"/>
                </a:cubicBezTo>
                <a:cubicBezTo>
                  <a:pt x="328" y="6465"/>
                  <a:pt x="335" y="6471"/>
                  <a:pt x="347" y="6484"/>
                </a:cubicBezTo>
                <a:cubicBezTo>
                  <a:pt x="1754" y="7657"/>
                  <a:pt x="3167" y="8817"/>
                  <a:pt x="4598" y="9971"/>
                </a:cubicBezTo>
                <a:cubicBezTo>
                  <a:pt x="4939" y="10255"/>
                  <a:pt x="5286" y="10539"/>
                  <a:pt x="5633" y="10823"/>
                </a:cubicBezTo>
                <a:cubicBezTo>
                  <a:pt x="6099" y="11214"/>
                  <a:pt x="6566" y="11598"/>
                  <a:pt x="7039" y="11983"/>
                </a:cubicBezTo>
                <a:cubicBezTo>
                  <a:pt x="6415" y="12500"/>
                  <a:pt x="5784" y="13024"/>
                  <a:pt x="5153" y="13541"/>
                </a:cubicBezTo>
                <a:cubicBezTo>
                  <a:pt x="4977" y="13680"/>
                  <a:pt x="4794" y="13825"/>
                  <a:pt x="4617" y="13970"/>
                </a:cubicBezTo>
                <a:lnTo>
                  <a:pt x="3305" y="15017"/>
                </a:lnTo>
                <a:cubicBezTo>
                  <a:pt x="3242" y="15067"/>
                  <a:pt x="3186" y="15124"/>
                  <a:pt x="3129" y="15174"/>
                </a:cubicBezTo>
                <a:cubicBezTo>
                  <a:pt x="2189" y="15931"/>
                  <a:pt x="1249" y="16688"/>
                  <a:pt x="316" y="17445"/>
                </a:cubicBezTo>
                <a:cubicBezTo>
                  <a:pt x="297" y="17458"/>
                  <a:pt x="278" y="17477"/>
                  <a:pt x="265" y="17495"/>
                </a:cubicBezTo>
                <a:cubicBezTo>
                  <a:pt x="177" y="17527"/>
                  <a:pt x="120" y="17603"/>
                  <a:pt x="108" y="17691"/>
                </a:cubicBezTo>
                <a:cubicBezTo>
                  <a:pt x="1" y="17905"/>
                  <a:pt x="114" y="18076"/>
                  <a:pt x="316" y="18114"/>
                </a:cubicBezTo>
                <a:cubicBezTo>
                  <a:pt x="328" y="18126"/>
                  <a:pt x="335" y="18132"/>
                  <a:pt x="347" y="18145"/>
                </a:cubicBezTo>
                <a:cubicBezTo>
                  <a:pt x="1748" y="19318"/>
                  <a:pt x="3167" y="20479"/>
                  <a:pt x="4592" y="21633"/>
                </a:cubicBezTo>
                <a:cubicBezTo>
                  <a:pt x="4939" y="21917"/>
                  <a:pt x="5279" y="22200"/>
                  <a:pt x="5626" y="22484"/>
                </a:cubicBezTo>
                <a:cubicBezTo>
                  <a:pt x="6150" y="22913"/>
                  <a:pt x="6673" y="23348"/>
                  <a:pt x="7203" y="23777"/>
                </a:cubicBezTo>
                <a:cubicBezTo>
                  <a:pt x="7378" y="23920"/>
                  <a:pt x="7553" y="23979"/>
                  <a:pt x="7696" y="23979"/>
                </a:cubicBezTo>
                <a:cubicBezTo>
                  <a:pt x="7998" y="23979"/>
                  <a:pt x="8166" y="23719"/>
                  <a:pt x="7922" y="23424"/>
                </a:cubicBezTo>
                <a:cubicBezTo>
                  <a:pt x="7872" y="23336"/>
                  <a:pt x="7802" y="23260"/>
                  <a:pt x="7727" y="23197"/>
                </a:cubicBezTo>
                <a:cubicBezTo>
                  <a:pt x="7058" y="22667"/>
                  <a:pt x="6396" y="22131"/>
                  <a:pt x="5740" y="21601"/>
                </a:cubicBezTo>
                <a:cubicBezTo>
                  <a:pt x="5563" y="21456"/>
                  <a:pt x="5380" y="21311"/>
                  <a:pt x="5204" y="21160"/>
                </a:cubicBezTo>
                <a:lnTo>
                  <a:pt x="3917" y="20107"/>
                </a:lnTo>
                <a:cubicBezTo>
                  <a:pt x="3854" y="20050"/>
                  <a:pt x="3791" y="19999"/>
                  <a:pt x="3722" y="19955"/>
                </a:cubicBezTo>
                <a:cubicBezTo>
                  <a:pt x="2845" y="19230"/>
                  <a:pt x="1962" y="18511"/>
                  <a:pt x="1085" y="17792"/>
                </a:cubicBezTo>
                <a:cubicBezTo>
                  <a:pt x="2467" y="16694"/>
                  <a:pt x="3835" y="15584"/>
                  <a:pt x="5191" y="14474"/>
                </a:cubicBezTo>
                <a:cubicBezTo>
                  <a:pt x="5544" y="14191"/>
                  <a:pt x="5891" y="13913"/>
                  <a:pt x="6238" y="13629"/>
                </a:cubicBezTo>
                <a:cubicBezTo>
                  <a:pt x="6768" y="13207"/>
                  <a:pt x="7298" y="12778"/>
                  <a:pt x="7821" y="12349"/>
                </a:cubicBezTo>
                <a:cubicBezTo>
                  <a:pt x="7859" y="12324"/>
                  <a:pt x="7891" y="12292"/>
                  <a:pt x="7922" y="12261"/>
                </a:cubicBezTo>
                <a:cubicBezTo>
                  <a:pt x="7973" y="12223"/>
                  <a:pt x="8010" y="12172"/>
                  <a:pt x="8029" y="12116"/>
                </a:cubicBezTo>
                <a:cubicBezTo>
                  <a:pt x="8137" y="11914"/>
                  <a:pt x="8048" y="11744"/>
                  <a:pt x="7872" y="11687"/>
                </a:cubicBezTo>
                <a:cubicBezTo>
                  <a:pt x="7827" y="11630"/>
                  <a:pt x="7777" y="11586"/>
                  <a:pt x="7727" y="11542"/>
                </a:cubicBezTo>
                <a:cubicBezTo>
                  <a:pt x="7064" y="11012"/>
                  <a:pt x="6402" y="10476"/>
                  <a:pt x="5740" y="9946"/>
                </a:cubicBezTo>
                <a:cubicBezTo>
                  <a:pt x="5563" y="9795"/>
                  <a:pt x="5387" y="9650"/>
                  <a:pt x="5210" y="9505"/>
                </a:cubicBezTo>
                <a:lnTo>
                  <a:pt x="3917" y="8439"/>
                </a:lnTo>
                <a:cubicBezTo>
                  <a:pt x="3854" y="8382"/>
                  <a:pt x="3791" y="8338"/>
                  <a:pt x="3722" y="8287"/>
                </a:cubicBezTo>
                <a:cubicBezTo>
                  <a:pt x="2845" y="7562"/>
                  <a:pt x="1962" y="6843"/>
                  <a:pt x="1085" y="6124"/>
                </a:cubicBezTo>
                <a:cubicBezTo>
                  <a:pt x="2467" y="5027"/>
                  <a:pt x="3835" y="3923"/>
                  <a:pt x="5191" y="2807"/>
                </a:cubicBezTo>
                <a:cubicBezTo>
                  <a:pt x="5544" y="2523"/>
                  <a:pt x="5891" y="2245"/>
                  <a:pt x="6238" y="1961"/>
                </a:cubicBezTo>
                <a:cubicBezTo>
                  <a:pt x="6768" y="1539"/>
                  <a:pt x="7298" y="1110"/>
                  <a:pt x="7821" y="681"/>
                </a:cubicBezTo>
                <a:cubicBezTo>
                  <a:pt x="8246" y="339"/>
                  <a:pt x="8077" y="1"/>
                  <a:pt x="77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8" name="Google Shape;1958;p19"/>
          <p:cNvGrpSpPr/>
          <p:nvPr/>
        </p:nvGrpSpPr>
        <p:grpSpPr>
          <a:xfrm>
            <a:off x="11735675" y="768437"/>
            <a:ext cx="615136" cy="1334496"/>
            <a:chOff x="6681475" y="2709025"/>
            <a:chExt cx="120950" cy="262400"/>
          </a:xfrm>
        </p:grpSpPr>
        <p:sp>
          <p:nvSpPr>
            <p:cNvPr id="1959" name="Google Shape;1959;p19"/>
            <p:cNvSpPr/>
            <p:nvPr/>
          </p:nvSpPr>
          <p:spPr>
            <a:xfrm>
              <a:off x="6681475" y="2709025"/>
              <a:ext cx="120950" cy="262400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9"/>
            <p:cNvSpPr/>
            <p:nvPr/>
          </p:nvSpPr>
          <p:spPr>
            <a:xfrm>
              <a:off x="6769800" y="2930900"/>
              <a:ext cx="6425" cy="627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9"/>
            <p:cNvSpPr/>
            <p:nvPr/>
          </p:nvSpPr>
          <p:spPr>
            <a:xfrm>
              <a:off x="6760950" y="2942700"/>
              <a:ext cx="5325" cy="5500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9"/>
            <p:cNvSpPr/>
            <p:nvPr/>
          </p:nvSpPr>
          <p:spPr>
            <a:xfrm>
              <a:off x="6750525" y="2936075"/>
              <a:ext cx="6500" cy="7325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9"/>
            <p:cNvSpPr/>
            <p:nvPr/>
          </p:nvSpPr>
          <p:spPr>
            <a:xfrm>
              <a:off x="6759850" y="293050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9"/>
            <p:cNvSpPr/>
            <p:nvPr/>
          </p:nvSpPr>
          <p:spPr>
            <a:xfrm>
              <a:off x="6740800" y="2946375"/>
              <a:ext cx="4550" cy="4600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9"/>
            <p:cNvSpPr/>
            <p:nvPr/>
          </p:nvSpPr>
          <p:spPr>
            <a:xfrm>
              <a:off x="6726550" y="2815400"/>
              <a:ext cx="5250" cy="5750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9"/>
            <p:cNvSpPr/>
            <p:nvPr/>
          </p:nvSpPr>
          <p:spPr>
            <a:xfrm>
              <a:off x="6713650" y="2815575"/>
              <a:ext cx="5050" cy="5225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9"/>
            <p:cNvSpPr/>
            <p:nvPr/>
          </p:nvSpPr>
          <p:spPr>
            <a:xfrm>
              <a:off x="6707500" y="2835200"/>
              <a:ext cx="6000" cy="7850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9"/>
            <p:cNvSpPr/>
            <p:nvPr/>
          </p:nvSpPr>
          <p:spPr>
            <a:xfrm>
              <a:off x="6718375" y="2828075"/>
              <a:ext cx="7125" cy="760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9"/>
            <p:cNvSpPr/>
            <p:nvPr/>
          </p:nvSpPr>
          <p:spPr>
            <a:xfrm>
              <a:off x="6726000" y="2841025"/>
              <a:ext cx="5325" cy="6450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9"/>
            <p:cNvSpPr/>
            <p:nvPr/>
          </p:nvSpPr>
          <p:spPr>
            <a:xfrm>
              <a:off x="6718050" y="28940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9"/>
            <p:cNvSpPr/>
            <p:nvPr/>
          </p:nvSpPr>
          <p:spPr>
            <a:xfrm>
              <a:off x="6756175" y="2880900"/>
              <a:ext cx="4200" cy="4450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9"/>
            <p:cNvSpPr/>
            <p:nvPr/>
          </p:nvSpPr>
          <p:spPr>
            <a:xfrm>
              <a:off x="6753500" y="2892050"/>
              <a:ext cx="7625" cy="6075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6745275" y="2885650"/>
              <a:ext cx="3550" cy="2850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9"/>
            <p:cNvSpPr/>
            <p:nvPr/>
          </p:nvSpPr>
          <p:spPr>
            <a:xfrm>
              <a:off x="6768675" y="2888075"/>
              <a:ext cx="6525" cy="5150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9"/>
            <p:cNvSpPr/>
            <p:nvPr/>
          </p:nvSpPr>
          <p:spPr>
            <a:xfrm>
              <a:off x="6724025" y="2732200"/>
              <a:ext cx="4925" cy="4675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9"/>
            <p:cNvSpPr/>
            <p:nvPr/>
          </p:nvSpPr>
          <p:spPr>
            <a:xfrm>
              <a:off x="6723875" y="2759650"/>
              <a:ext cx="5725" cy="6175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9"/>
            <p:cNvSpPr/>
            <p:nvPr/>
          </p:nvSpPr>
          <p:spPr>
            <a:xfrm>
              <a:off x="6718050" y="2750125"/>
              <a:ext cx="7275" cy="6150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6729175" y="2749200"/>
              <a:ext cx="4200" cy="3750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9"/>
          <p:cNvSpPr/>
          <p:nvPr/>
        </p:nvSpPr>
        <p:spPr>
          <a:xfrm>
            <a:off x="11302482" y="1163123"/>
            <a:ext cx="724759" cy="62733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80" name="Google Shape;1980;p19"/>
          <p:cNvGrpSpPr/>
          <p:nvPr/>
        </p:nvGrpSpPr>
        <p:grpSpPr>
          <a:xfrm>
            <a:off x="-267720" y="5551117"/>
            <a:ext cx="937312" cy="727639"/>
            <a:chOff x="1145300" y="2753225"/>
            <a:chExt cx="173375" cy="134575"/>
          </a:xfrm>
        </p:grpSpPr>
        <p:sp>
          <p:nvSpPr>
            <p:cNvPr id="1981" name="Google Shape;1981;p19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9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9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9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9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7" name="Google Shape;1997;p19"/>
          <p:cNvSpPr txBox="1">
            <a:spLocks noGrp="1"/>
          </p:cNvSpPr>
          <p:nvPr>
            <p:ph type="ctrTitle"/>
          </p:nvPr>
        </p:nvSpPr>
        <p:spPr>
          <a:xfrm>
            <a:off x="1213104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1998" name="Google Shape;1998;p19"/>
          <p:cNvSpPr txBox="1">
            <a:spLocks noGrp="1"/>
          </p:cNvSpPr>
          <p:nvPr>
            <p:ph type="subTitle" idx="1"/>
          </p:nvPr>
        </p:nvSpPr>
        <p:spPr>
          <a:xfrm>
            <a:off x="1213104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999" name="Google Shape;1999;p19"/>
          <p:cNvSpPr txBox="1">
            <a:spLocks noGrp="1"/>
          </p:cNvSpPr>
          <p:nvPr>
            <p:ph type="ctrTitle" idx="2"/>
          </p:nvPr>
        </p:nvSpPr>
        <p:spPr>
          <a:xfrm>
            <a:off x="4892703" y="1743456"/>
            <a:ext cx="2365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0" name="Google Shape;2000;p19"/>
          <p:cNvSpPr txBox="1">
            <a:spLocks noGrp="1"/>
          </p:cNvSpPr>
          <p:nvPr>
            <p:ph type="subTitle" idx="3"/>
          </p:nvPr>
        </p:nvSpPr>
        <p:spPr>
          <a:xfrm>
            <a:off x="4821103" y="2427699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1" name="Google Shape;2001;p19"/>
          <p:cNvSpPr txBox="1">
            <a:spLocks noGrp="1"/>
          </p:cNvSpPr>
          <p:nvPr>
            <p:ph type="ctrTitle" idx="4"/>
          </p:nvPr>
        </p:nvSpPr>
        <p:spPr>
          <a:xfrm>
            <a:off x="8468565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2" name="Google Shape;2002;p19"/>
          <p:cNvSpPr txBox="1">
            <a:spLocks noGrp="1"/>
          </p:cNvSpPr>
          <p:nvPr>
            <p:ph type="subTitle" idx="5"/>
          </p:nvPr>
        </p:nvSpPr>
        <p:spPr>
          <a:xfrm>
            <a:off x="8468565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3" name="Google Shape;2003;p19"/>
          <p:cNvSpPr txBox="1">
            <a:spLocks noGrp="1"/>
          </p:cNvSpPr>
          <p:nvPr>
            <p:ph type="ctrTitle" idx="6"/>
          </p:nvPr>
        </p:nvSpPr>
        <p:spPr>
          <a:xfrm>
            <a:off x="1213704" y="3929900"/>
            <a:ext cx="250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4" name="Google Shape;2004;p19"/>
          <p:cNvSpPr txBox="1">
            <a:spLocks noGrp="1"/>
          </p:cNvSpPr>
          <p:nvPr>
            <p:ph type="subTitle" idx="7"/>
          </p:nvPr>
        </p:nvSpPr>
        <p:spPr>
          <a:xfrm>
            <a:off x="1213104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5" name="Google Shape;2005;p19"/>
          <p:cNvSpPr txBox="1">
            <a:spLocks noGrp="1"/>
          </p:cNvSpPr>
          <p:nvPr>
            <p:ph type="ctrTitle" idx="8"/>
          </p:nvPr>
        </p:nvSpPr>
        <p:spPr>
          <a:xfrm>
            <a:off x="4926303" y="3933600"/>
            <a:ext cx="22980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6" name="Google Shape;2006;p19"/>
          <p:cNvSpPr txBox="1">
            <a:spLocks noGrp="1"/>
          </p:cNvSpPr>
          <p:nvPr>
            <p:ph type="subTitle" idx="9"/>
          </p:nvPr>
        </p:nvSpPr>
        <p:spPr>
          <a:xfrm>
            <a:off x="4821103" y="4608628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7" name="Google Shape;2007;p19"/>
          <p:cNvSpPr txBox="1">
            <a:spLocks noGrp="1"/>
          </p:cNvSpPr>
          <p:nvPr>
            <p:ph type="ctrTitle" idx="13"/>
          </p:nvPr>
        </p:nvSpPr>
        <p:spPr>
          <a:xfrm>
            <a:off x="8504165" y="3929900"/>
            <a:ext cx="243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8" name="Google Shape;2008;p19"/>
          <p:cNvSpPr txBox="1">
            <a:spLocks noGrp="1"/>
          </p:cNvSpPr>
          <p:nvPr>
            <p:ph type="subTitle" idx="14"/>
          </p:nvPr>
        </p:nvSpPr>
        <p:spPr>
          <a:xfrm>
            <a:off x="8468565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9" name="Google Shape;2009;p19"/>
          <p:cNvSpPr txBox="1">
            <a:spLocks noGrp="1"/>
          </p:cNvSpPr>
          <p:nvPr>
            <p:ph type="title" idx="15"/>
          </p:nvPr>
        </p:nvSpPr>
        <p:spPr>
          <a:xfrm>
            <a:off x="822000" y="432233"/>
            <a:ext cx="84536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21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665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63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15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1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36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49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69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2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89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26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11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5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9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4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8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674" r:id="rId6"/>
    <p:sldLayoutId id="2147483675" r:id="rId7"/>
    <p:sldLayoutId id="2147483676" r:id="rId8"/>
    <p:sldLayoutId id="2147483677" r:id="rId9"/>
    <p:sldLayoutId id="2147483724" r:id="rId10"/>
    <p:sldLayoutId id="2147483725" r:id="rId11"/>
    <p:sldLayoutId id="214748373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gif"/><Relationship Id="rId12" Type="http://schemas.openxmlformats.org/officeDocument/2006/relationships/image" Target="../media/image2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gi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9.gif"/><Relationship Id="rId10" Type="http://schemas.openxmlformats.org/officeDocument/2006/relationships/image" Target="../media/image18.gif"/><Relationship Id="rId4" Type="http://schemas.openxmlformats.org/officeDocument/2006/relationships/image" Target="../media/image17.gif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3.gif"/><Relationship Id="rId7" Type="http://schemas.openxmlformats.org/officeDocument/2006/relationships/image" Target="../media/image16.png"/><Relationship Id="rId12" Type="http://schemas.openxmlformats.org/officeDocument/2006/relationships/slide" Target="slide21.xml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slide" Target="slide20.xml"/><Relationship Id="rId20" Type="http://schemas.openxmlformats.org/officeDocument/2006/relationships/image" Target="../media/image22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6.wav"/><Relationship Id="rId15" Type="http://schemas.openxmlformats.org/officeDocument/2006/relationships/image" Target="../media/image28.png"/><Relationship Id="rId23" Type="http://schemas.openxmlformats.org/officeDocument/2006/relationships/image" Target="../media/image32.jpeg"/><Relationship Id="rId10" Type="http://schemas.openxmlformats.org/officeDocument/2006/relationships/image" Target="../media/image19.gif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gif"/><Relationship Id="rId14" Type="http://schemas.openxmlformats.org/officeDocument/2006/relationships/slide" Target="slide19.xml"/><Relationship Id="rId2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3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23178" y="1648606"/>
            <a:ext cx="4145687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4: o – ô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99571" y="410741"/>
            <a:ext cx="3272551" cy="6762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1.LÀM QUEN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6579" y="5142208"/>
            <a:ext cx="211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cô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/>
        </p:blipFill>
        <p:spPr>
          <a:xfrm>
            <a:off x="3891361" y="1533432"/>
            <a:ext cx="3688973" cy="36087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7854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23998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45145" y="1324881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59086" y="1373348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40805" y="3041751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54303" y="2964783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4078" y="211955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27878" y="2038717"/>
            <a:ext cx="325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CO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51700" y="438030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04259" y="4299465"/>
            <a:ext cx="270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CÔ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441011" y="4620247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35792" y="4424811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821035" y="367299"/>
            <a:ext cx="4598126" cy="109315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0176" y="367299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2799782" y="1368580"/>
            <a:ext cx="3207495" cy="469640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250417" y="1381102"/>
            <a:ext cx="3289356" cy="4826257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11617" y="2716791"/>
            <a:ext cx="35122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134516" y="2716790"/>
            <a:ext cx="320316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solidFill>
                  <a:prstClr val="black"/>
                </a:solidFill>
                <a:latin typeface="UTM Avo" panose="02040603050506020204" pitchFamily="18" charset="0"/>
              </a:rPr>
              <a:t>Ô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067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045468E-0E7A-4CD4-A858-41917C898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425200"/>
            <a:ext cx="12192000" cy="6438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80461" y="3523032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co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53161" y="3523032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10666" y="1934028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67170" y="1793394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5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4DAAD3-647E-4E84-A175-4D1C09216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6191" y="2875002"/>
            <a:ext cx="10779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157235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44" y="1310094"/>
            <a:ext cx="3981033" cy="40603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1202D62F-C8EE-41DC-914E-578EC30CFB2E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1A4E32B-D5B0-444F-B093-5ABD272D93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4953977" y="3775018"/>
            <a:ext cx="7042280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Ăn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một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quả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trả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cục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vàng</a:t>
            </a:r>
            <a:endParaRPr lang="en-US" sz="2800" dirty="0">
              <a:solidFill>
                <a:srgbClr val="FF0066"/>
              </a:solidFill>
              <a:latin typeface="UTM Avo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May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túi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ba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gang,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mang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theo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mà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đựng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6409420" y="131328"/>
            <a:ext cx="5782580" cy="186115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   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Từ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bây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quả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khế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ngon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ngọt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này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bây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ta.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Muốn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ăn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khế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thì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trả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lời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đúng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mà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ta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đưa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ra.</a:t>
            </a:r>
            <a:endParaRPr lang="en-US" sz="2400" dirty="0">
              <a:solidFill>
                <a:prstClr val="white"/>
              </a:solidFill>
              <a:latin typeface="UTM Avo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098366F-840C-4087-9BAB-C17BE6227C99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7374AA9-7DAB-4DF5-9898-BC799D6E19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pic>
        <p:nvPicPr>
          <p:cNvPr id="95" name="khe3a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pic>
        <p:nvPicPr>
          <p:cNvPr id="97" name="khe3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pic>
        <p:nvPicPr>
          <p:cNvPr id="9" name="khe1a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75160"/>
            <a:ext cx="549275" cy="850900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1722" y="1085842"/>
            <a:ext cx="549275" cy="850900"/>
          </a:xfrm>
          <a:prstGeom prst="rect">
            <a:avLst/>
          </a:prstGeom>
        </p:spPr>
      </p:pic>
      <p:pic>
        <p:nvPicPr>
          <p:cNvPr id="84" name="khe2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97" y="928710"/>
            <a:ext cx="534012" cy="850900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806673"/>
            <a:ext cx="528207" cy="8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812638" y="719299"/>
            <a:ext cx="1369998" cy="10213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497624" y="660162"/>
            <a:ext cx="1369998" cy="10213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944607" y="1982429"/>
            <a:ext cx="1369998" cy="10213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944607" y="1681478"/>
            <a:ext cx="1369998" cy="10213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650024" y="1611568"/>
            <a:ext cx="1369998" cy="10213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8812625" y="2894125"/>
            <a:ext cx="1369998" cy="10213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491767" y="519050"/>
            <a:ext cx="1369998" cy="10213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812638" y="564502"/>
            <a:ext cx="1369998" cy="10213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650024" y="1964878"/>
            <a:ext cx="1369998" cy="10213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8815835" y="1588120"/>
            <a:ext cx="1369998" cy="1021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5821" y="3721704"/>
            <a:ext cx="5784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</a:rPr>
              <a:t>May </a:t>
            </a:r>
            <a:r>
              <a:rPr lang="en-US" sz="8800" b="1" dirty="0" err="1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</a:rPr>
              <a:t>Mắn</a:t>
            </a:r>
            <a:endParaRPr lang="en-US" sz="8800" b="1" dirty="0">
              <a:ln>
                <a:solidFill>
                  <a:srgbClr val="FFFF00"/>
                </a:solidFill>
              </a:ln>
              <a:solidFill>
                <a:srgbClr val="FF006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UTM Avo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A7184BDF-5E13-44DF-917B-7B523285C01D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83309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C 0.06016 0.0169 0.07721 0.01389 0.12956 0.0537 C 0.17253 0.08056 0.20208 0.09977 0.22604 0.17153 C 0.22734 0.21111 0.23724 0.2956 0.1918 0.30741 " pathEditMode="relative" rAng="0" ptsTypes="AAAA">
                                      <p:cBhvr>
                                        <p:cTn id="35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86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50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2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1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6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4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19871" r="30070" b="25152"/>
          <a:stretch/>
        </p:blipFill>
        <p:spPr>
          <a:xfrm>
            <a:off x="1842867" y="972821"/>
            <a:ext cx="9172135" cy="5725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8449" y="264943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463963" y="28276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86169" y="22100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459878" y="3141613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189340" y="548425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471254" y="543970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77776" y="5259169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2443341" y="2822734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5765547" y="222502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10188318" y="550065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5459365" y="54303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06186"/>
      </p:ext>
    </p:extLst>
  </p:cSld>
  <p:clrMapOvr>
    <a:masterClrMapping/>
  </p:clrMapOvr>
  <p:transition spd="slow">
    <p:randomBar dir="vert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1188049"/>
            <a:ext cx="10668000" cy="2387600"/>
          </a:xfrm>
        </p:spPr>
        <p:txBody>
          <a:bodyPr>
            <a:no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ĐỘNG:</a:t>
            </a: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 chơi: 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Ai tinh mắt</a:t>
            </a:r>
          </a:p>
        </p:txBody>
      </p:sp>
    </p:spTree>
    <p:extLst>
      <p:ext uri="{BB962C8B-B14F-4D97-AF65-F5344CB8AC3E}">
        <p14:creationId xmlns:p14="http://schemas.microsoft.com/office/powerpoint/2010/main" val="1672362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oudBo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7670" y="2801620"/>
            <a:ext cx="67513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UTM Avo" panose="02040603050506020204" pitchFamily="18" charset="0"/>
              </a:rPr>
              <a:t>DẶN DÒ</a:t>
            </a:r>
            <a:endParaRPr lang="en-US" sz="11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44BE8CA-1F61-4E92-930B-3C992C3D2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2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193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 flipH="1">
            <a:off x="10215716" y="2767780"/>
            <a:ext cx="226143" cy="18189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0001" t="11833" r="16578" b="14093"/>
          <a:stretch/>
        </p:blipFill>
        <p:spPr>
          <a:xfrm>
            <a:off x="1443012" y="615255"/>
            <a:ext cx="8885775" cy="58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265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  <p:sndAc>
          <p:stSnd loop="1">
            <p:snd r:embed="rId6" name="camera.wav"/>
          </p:stSnd>
        </p:sndAc>
      </p:transition>
    </mc:Choice>
    <mc:Fallback>
      <p:transition spd="slow">
        <p:fade/>
        <p:sndAc>
          <p:stSnd loop="1">
            <p:snd r:embed="rId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0001" t="11833" r="16578" b="14093"/>
          <a:stretch/>
        </p:blipFill>
        <p:spPr>
          <a:xfrm>
            <a:off x="1699686" y="470876"/>
            <a:ext cx="8885775" cy="58378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99281" y="1820126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82376" y="1792194"/>
            <a:ext cx="10502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2376" y="4797449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ơ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62056" y="4739036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9521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A8097D-0817-4CFD-B3E8-0B8BC0C0A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425200"/>
            <a:ext cx="12192000" cy="6438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40047" y="1310312"/>
            <a:ext cx="116570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7" name="Rectangle 6"/>
          <p:cNvSpPr/>
          <p:nvPr/>
        </p:nvSpPr>
        <p:spPr>
          <a:xfrm>
            <a:off x="3850560" y="1197140"/>
            <a:ext cx="12218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endParaRPr lang="en-US" sz="115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69715" y="3587444"/>
            <a:ext cx="116570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9" name="Rectangle 8"/>
          <p:cNvSpPr/>
          <p:nvPr/>
        </p:nvSpPr>
        <p:spPr>
          <a:xfrm>
            <a:off x="7388406" y="3587444"/>
            <a:ext cx="116570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9126686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FF07A0-243E-4E44-A563-522A72512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6191" y="3429000"/>
            <a:ext cx="10779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4: 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 - ô</a:t>
            </a:r>
          </a:p>
        </p:txBody>
      </p:sp>
    </p:spTree>
    <p:extLst>
      <p:ext uri="{BB962C8B-B14F-4D97-AF65-F5344CB8AC3E}">
        <p14:creationId xmlns:p14="http://schemas.microsoft.com/office/powerpoint/2010/main" val="39314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=""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3051233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8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125801" y="4030045"/>
            <a:ext cx="4385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UTM Avo" panose="02040603050506020204" pitchFamily="18" charset="0"/>
              </a:rPr>
              <a:t>(</a:t>
            </a:r>
            <a:r>
              <a:rPr lang="en-US" sz="7200" b="1" dirty="0" err="1">
                <a:latin typeface="UTM Avo" panose="02040603050506020204" pitchFamily="18" charset="0"/>
              </a:rPr>
              <a:t>kéo</a:t>
            </a:r>
            <a:r>
              <a:rPr lang="en-US" sz="7200" b="1" dirty="0">
                <a:latin typeface="UTM Avo" panose="02040603050506020204" pitchFamily="18" charset="0"/>
              </a:rPr>
              <a:t>)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co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/>
        </p:blipFill>
        <p:spPr>
          <a:xfrm>
            <a:off x="2941983" y="1497446"/>
            <a:ext cx="6490374" cy="248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8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23998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45145" y="1308911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59086" y="1308911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40805" y="3041751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54303" y="2964783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</TotalTime>
  <Words>126</Words>
  <Application>Microsoft Office PowerPoint</Application>
  <PresentationFormat>Custom</PresentationFormat>
  <Paragraphs>51</Paragraphs>
  <Slides>21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2_Office Theme</vt:lpstr>
      <vt:lpstr>3_Office Theme</vt:lpstr>
      <vt:lpstr>PowerPoint Presentation</vt:lpstr>
      <vt:lpstr> KHỞI ĐỘNG:  Trò chơi: Ai tinh mắt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M0</cp:lastModifiedBy>
  <cp:revision>77</cp:revision>
  <dcterms:created xsi:type="dcterms:W3CDTF">2020-08-03T08:33:18Z</dcterms:created>
  <dcterms:modified xsi:type="dcterms:W3CDTF">2022-09-16T05:20:15Z</dcterms:modified>
</cp:coreProperties>
</file>