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0" r:id="rId2"/>
    <p:sldId id="362" r:id="rId3"/>
    <p:sldId id="363" r:id="rId4"/>
    <p:sldId id="374" r:id="rId5"/>
    <p:sldId id="390" r:id="rId6"/>
    <p:sldId id="347" r:id="rId7"/>
    <p:sldId id="360" r:id="rId8"/>
    <p:sldId id="391" r:id="rId9"/>
    <p:sldId id="376" r:id="rId10"/>
    <p:sldId id="351" r:id="rId11"/>
    <p:sldId id="35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3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7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9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5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5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7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9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36055" y="1648606"/>
            <a:ext cx="491993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cà - cá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3306" y="2600926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81" y="1348666"/>
            <a:ext cx="9190038" cy="55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552031" y="622081"/>
            <a:ext cx="5765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Đố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tiếng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nào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UTM Avo" panose="02040603050506020204" pitchFamily="18" charset="0"/>
                <a:cs typeface="Tahoma" panose="020B0604030504040204" pitchFamily="34" charset="0"/>
              </a:rPr>
              <a:t>thanh</a:t>
            </a:r>
            <a:r>
              <a:rPr lang="en-US" dirty="0"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sắc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  <a:endParaRPr lang="en-US" dirty="0"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200215" y="3452428"/>
            <a:ext cx="1230312" cy="481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34931" y="2555305"/>
            <a:ext cx="506413" cy="1065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41344" y="3249228"/>
            <a:ext cx="1535112" cy="684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32610" y="4573896"/>
            <a:ext cx="14288" cy="775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52665" y="4340171"/>
            <a:ext cx="677862" cy="358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31416" y="594650"/>
            <a:ext cx="5928416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>
                <a:latin typeface="UTM Avo" panose="02040603050506020204" pitchFamily="18" charset="0"/>
              </a:rPr>
              <a:t>Tìm hình ứng với mỗi tiếng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07" y="1448813"/>
            <a:ext cx="9680035" cy="53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3591910" y="2428043"/>
            <a:ext cx="6640989" cy="24896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84272" y="2558588"/>
            <a:ext cx="169813" cy="1922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35416" y="2428043"/>
            <a:ext cx="5970582" cy="21840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568221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1900" y="3712131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398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xmlns="" id="{42A4DE2D-279F-401E-89AA-63253FECA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5984"/>
            <a:ext cx="12209353" cy="64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56" y="2224222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6617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26150" y="51455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" y="1677194"/>
            <a:ext cx="120380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A2C39D40-987F-4165-8C5A-49C56F9D48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7909"/>
            <a:ext cx="12192000" cy="643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" y="1677194"/>
            <a:ext cx="120380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xmlns="" id="{57C8AECC-9F92-4152-ACCF-014E5F9C77D2}"/>
              </a:ext>
            </a:extLst>
          </p:cNvPr>
          <p:cNvSpPr/>
          <p:nvPr/>
        </p:nvSpPr>
        <p:spPr>
          <a:xfrm>
            <a:off x="4226150" y="51455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49</Words>
  <Application>Microsoft Office PowerPoint</Application>
  <PresentationFormat>Custom</PresentationFormat>
  <Paragraphs>16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M0</cp:lastModifiedBy>
  <cp:revision>87</cp:revision>
  <dcterms:created xsi:type="dcterms:W3CDTF">2021-10-30T04:56:06Z</dcterms:created>
  <dcterms:modified xsi:type="dcterms:W3CDTF">2022-09-15T09:07:26Z</dcterms:modified>
</cp:coreProperties>
</file>