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0" r:id="rId2"/>
    <p:sldId id="353" r:id="rId3"/>
    <p:sldId id="357" r:id="rId4"/>
    <p:sldId id="355" r:id="rId5"/>
    <p:sldId id="364" r:id="rId6"/>
    <p:sldId id="359" r:id="rId7"/>
    <p:sldId id="374" r:id="rId8"/>
    <p:sldId id="390" r:id="rId9"/>
    <p:sldId id="354" r:id="rId10"/>
    <p:sldId id="361" r:id="rId11"/>
    <p:sldId id="351" r:id="rId12"/>
    <p:sldId id="35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7" autoAdjust="0"/>
    <p:restoredTop sz="94660"/>
  </p:normalViewPr>
  <p:slideViewPr>
    <p:cSldViewPr snapToGrid="0">
      <p:cViewPr>
        <p:scale>
          <a:sx n="64" d="100"/>
          <a:sy n="64" d="100"/>
        </p:scale>
        <p:origin x="-13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701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9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56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5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7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4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3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89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636055" y="1648606"/>
            <a:ext cx="491993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cà - cá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169992" y="619247"/>
            <a:ext cx="6240708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Đố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em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tiếng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nào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có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thanh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huyền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?</a:t>
            </a:r>
            <a:endParaRPr lang="en-US" dirty="0"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06" y="1238975"/>
            <a:ext cx="10708643" cy="524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3531492" y="2138906"/>
            <a:ext cx="1780158" cy="70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421571" y="2632434"/>
            <a:ext cx="1111452" cy="535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460044" y="2887472"/>
            <a:ext cx="503237" cy="116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78792" y="2112712"/>
            <a:ext cx="2071688" cy="52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4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9" y="840897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6" y="3659630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3306" y="2600926"/>
            <a:ext cx="10321769" cy="140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2574870" y="1595799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5326419" y="310560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9282498" y="1315894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30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63237" y="35141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009989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95" y="683835"/>
            <a:ext cx="3656430" cy="255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354" y="3390335"/>
            <a:ext cx="1200906" cy="85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96" y="856517"/>
            <a:ext cx="4469823" cy="210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65" y="2987773"/>
            <a:ext cx="1396579" cy="88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95" y="4623088"/>
            <a:ext cx="3289380" cy="141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284" y="4318916"/>
            <a:ext cx="3479940" cy="152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99737" y="35649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ĐÁNH VẦN</a:t>
            </a:r>
          </a:p>
        </p:txBody>
      </p:sp>
    </p:spTree>
    <p:extLst>
      <p:ext uri="{BB962C8B-B14F-4D97-AF65-F5344CB8AC3E}">
        <p14:creationId xmlns:p14="http://schemas.microsoft.com/office/powerpoint/2010/main" val="1484829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66" y="2933041"/>
            <a:ext cx="3451229" cy="261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843" y="3073390"/>
            <a:ext cx="3312767" cy="250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72" y="585926"/>
            <a:ext cx="3244218" cy="226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31" y="882897"/>
            <a:ext cx="3965912" cy="186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34" y="5620851"/>
            <a:ext cx="687651" cy="47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804" y="5651488"/>
            <a:ext cx="680844" cy="4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4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2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7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22720" y="2921168"/>
            <a:ext cx="142592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cà</a:t>
            </a:r>
            <a:r>
              <a:rPr lang="en-US" sz="60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86573" y="2921168"/>
            <a:ext cx="142592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cá</a:t>
            </a:r>
            <a:r>
              <a:rPr lang="en-US" sz="60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63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266"/>
            <a:ext cx="12192000" cy="64187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27" y="568221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5867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1900" y="3712131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23981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 voi con _ Nhạc thiếu nhi vui nhộn _ Hoạt hình thiếu nhi">
            <a:hlinkClick r:id="" action="ppaction://media"/>
            <a:extLst>
              <a:ext uri="{FF2B5EF4-FFF2-40B4-BE49-F238E27FC236}">
                <a16:creationId xmlns:a16="http://schemas.microsoft.com/office/drawing/2014/main" xmlns="" id="{42A4DE2D-279F-401E-89AA-63253FECA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15984"/>
            <a:ext cx="12209353" cy="644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1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63237" y="35522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295084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44</Words>
  <Application>Microsoft Office PowerPoint</Application>
  <PresentationFormat>Custom</PresentationFormat>
  <Paragraphs>16</Paragraphs>
  <Slides>12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M0</cp:lastModifiedBy>
  <cp:revision>87</cp:revision>
  <dcterms:created xsi:type="dcterms:W3CDTF">2021-10-30T04:56:06Z</dcterms:created>
  <dcterms:modified xsi:type="dcterms:W3CDTF">2022-09-15T09:06:37Z</dcterms:modified>
</cp:coreProperties>
</file>