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9" r:id="rId2"/>
  </p:sldMasterIdLst>
  <p:notesMasterIdLst>
    <p:notesMasterId r:id="rId27"/>
  </p:notesMasterIdLst>
  <p:sldIdLst>
    <p:sldId id="478" r:id="rId3"/>
    <p:sldId id="259" r:id="rId4"/>
    <p:sldId id="319" r:id="rId5"/>
    <p:sldId id="301" r:id="rId6"/>
    <p:sldId id="297" r:id="rId7"/>
    <p:sldId id="302" r:id="rId8"/>
    <p:sldId id="475" r:id="rId9"/>
    <p:sldId id="476" r:id="rId10"/>
    <p:sldId id="309" r:id="rId11"/>
    <p:sldId id="291" r:id="rId12"/>
    <p:sldId id="315" r:id="rId13"/>
    <p:sldId id="477" r:id="rId14"/>
    <p:sldId id="316" r:id="rId15"/>
    <p:sldId id="292" r:id="rId16"/>
    <p:sldId id="443" r:id="rId17"/>
    <p:sldId id="311" r:id="rId18"/>
    <p:sldId id="327" r:id="rId19"/>
    <p:sldId id="445" r:id="rId20"/>
    <p:sldId id="446" r:id="rId21"/>
    <p:sldId id="313" r:id="rId22"/>
    <p:sldId id="447" r:id="rId23"/>
    <p:sldId id="270" r:id="rId24"/>
    <p:sldId id="314" r:id="rId25"/>
    <p:sldId id="3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E2939-392D-44B4-BC4C-E0387301CED0}">
          <p14:sldIdLst>
            <p14:sldId id="478"/>
            <p14:sldId id="259"/>
            <p14:sldId id="319"/>
            <p14:sldId id="301"/>
            <p14:sldId id="297"/>
            <p14:sldId id="302"/>
            <p14:sldId id="475"/>
            <p14:sldId id="476"/>
            <p14:sldId id="309"/>
            <p14:sldId id="291"/>
            <p14:sldId id="315"/>
            <p14:sldId id="477"/>
            <p14:sldId id="316"/>
            <p14:sldId id="292"/>
            <p14:sldId id="443"/>
            <p14:sldId id="311"/>
            <p14:sldId id="327"/>
            <p14:sldId id="445"/>
            <p14:sldId id="446"/>
            <p14:sldId id="313"/>
            <p14:sldId id="447"/>
            <p14:sldId id="270"/>
            <p14:sldId id="314"/>
            <p14:sldId id="34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683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3523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4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24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382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877818" y="1679860"/>
            <a:ext cx="864505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P,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77672"/>
            <a:ext cx="6858000" cy="63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400"/>
            <a:ext cx="12212059" cy="64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2737" y="2795876"/>
            <a:ext cx="6746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96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xmlns="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706624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AD1231-92E6-4865-B076-94573C31833A}"/>
              </a:ext>
            </a:extLst>
          </p:cNvPr>
          <p:cNvSpPr txBox="1"/>
          <p:nvPr/>
        </p:nvSpPr>
        <p:spPr>
          <a:xfrm>
            <a:off x="2623183" y="1156047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a typeface="Calibri" panose="020F0502020204030204" pitchFamily="34" charset="0"/>
              </a:rPr>
              <a:t>* </a:t>
            </a:r>
            <a:r>
              <a:rPr lang="vi-VN" sz="2800" dirty="0">
                <a:ea typeface="Calibri" panose="020F0502020204030204" pitchFamily="34" charset="0"/>
              </a:rPr>
              <a:t>Chữ hoa </a:t>
            </a:r>
            <a:r>
              <a:rPr lang="en-US" sz="2800" dirty="0">
                <a:ea typeface="Calibri" panose="020F0502020204030204" pitchFamily="34" charset="0"/>
              </a:rPr>
              <a:t>Q </a:t>
            </a:r>
            <a:r>
              <a:rPr lang="vi-VN" sz="2800" dirty="0">
                <a:ea typeface="Calibri" panose="020F0502020204030204" pitchFamily="34" charset="0"/>
              </a:rPr>
              <a:t>có độ rộng và độ cao như thế nào?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A30926-4809-474A-BFA6-4160C43C0AAC}"/>
              </a:ext>
            </a:extLst>
          </p:cNvPr>
          <p:cNvSpPr txBox="1"/>
          <p:nvPr/>
        </p:nvSpPr>
        <p:spPr>
          <a:xfrm>
            <a:off x="2623183" y="4136696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Q </a:t>
            </a:r>
            <a:r>
              <a:rPr lang="vi-VN" sz="2800">
                <a:ea typeface="Calibri" panose="020F0502020204030204" pitchFamily="34" charset="0"/>
              </a:rPr>
              <a:t>gồm </a:t>
            </a:r>
            <a:r>
              <a:rPr lang="en-US" sz="2800">
                <a:ea typeface="Calibri" panose="020F0502020204030204" pitchFamily="34" charset="0"/>
              </a:rPr>
              <a:t>mấy nét?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8B526E-1DCB-4D8A-BC26-B02DAE5D0BF5}"/>
              </a:ext>
            </a:extLst>
          </p:cNvPr>
          <p:cNvSpPr txBox="1"/>
          <p:nvPr/>
        </p:nvSpPr>
        <p:spPr>
          <a:xfrm>
            <a:off x="2654738" y="2965817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Q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0C1FAD4-FCB4-4597-9832-6F4A1777F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59" y="434893"/>
            <a:ext cx="4648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">
            <a:hlinkClick r:id="" action="ppaction://media"/>
            <a:extLst>
              <a:ext uri="{FF2B5EF4-FFF2-40B4-BE49-F238E27FC236}">
                <a16:creationId xmlns:a16="http://schemas.microsoft.com/office/drawing/2014/main" xmlns="" id="{2D9ACE99-D111-4A20-B3CF-094167E23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3638"/>
            <a:ext cx="12192000" cy="63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491318"/>
            <a:ext cx="6858000" cy="63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077849" y="781910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xmlns="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143543" y="312697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xmlns="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47061" y="0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xmlns="" id="{90CB09B6-F122-4EA7-AED8-1116E9C62C24}"/>
              </a:ext>
            </a:extLst>
          </p:cNvPr>
          <p:cNvSpPr/>
          <p:nvPr/>
        </p:nvSpPr>
        <p:spPr>
          <a:xfrm>
            <a:off x="3209635" y="1493727"/>
            <a:ext cx="6229282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TẬP TÔ CHỮ HOA</a:t>
            </a:r>
            <a:endParaRPr lang="vi-VN" altLang="zh-CN" sz="4800" b="1" dirty="0">
              <a:solidFill>
                <a:schemeClr val="bg1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101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355720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98498" y="2669349"/>
            <a:ext cx="3995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55" y="40775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-17174" y="440174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2849015" y="1484646"/>
            <a:ext cx="4237769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</a:t>
            </a: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TỪ,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 ỨNG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xmlns="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xmlns="" id="{7833E063-7C0E-4D96-84CC-1CA0930F1D4F}"/>
              </a:ext>
            </a:extLst>
          </p:cNvPr>
          <p:cNvGrpSpPr/>
          <p:nvPr/>
        </p:nvGrpSpPr>
        <p:grpSpPr>
          <a:xfrm>
            <a:off x="4153025" y="1090765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xmlns="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xmlns="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56298" y="360729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85233F-1128-4A66-BB85-FD5EBD3DFC09}"/>
              </a:ext>
            </a:extLst>
          </p:cNvPr>
          <p:cNvSpPr txBox="1"/>
          <p:nvPr/>
        </p:nvSpPr>
        <p:spPr>
          <a:xfrm flipH="1">
            <a:off x="4479908" y="1160040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A0C301-4214-4077-AE4B-B7FD5361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83" y="2358628"/>
            <a:ext cx="7946265" cy="26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837" y="28347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68167" y="5005924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1465" y="5758223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07938" y="683074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382636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94" y="1132697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07" y="3429000"/>
            <a:ext cx="3488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920" y="3476670"/>
            <a:ext cx="344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Khoảng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2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693" y="3429000"/>
            <a:ext cx="338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nào cần viết hoa trong câu ứng dụng?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xmlns="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xmlns="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xmlns="" id="{90CB09B6-F122-4EA7-AED8-1116E9C62C24}"/>
              </a:ext>
            </a:extLst>
          </p:cNvPr>
          <p:cNvSpPr/>
          <p:nvPr/>
        </p:nvSpPr>
        <p:spPr>
          <a:xfrm>
            <a:off x="2980979" y="1493727"/>
            <a:ext cx="6494325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</a:t>
            </a:r>
            <a:r>
              <a:rPr lang="en-US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 và câu ứng dụng</a:t>
            </a: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2902" y="693021"/>
            <a:ext cx="6864574" cy="1167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92D050"/>
                </a:solidFill>
                <a:latin typeface=".VnTime" panose="020B7200000000000000" pitchFamily="34" charset="0"/>
                <a:cs typeface="UTM Avo" panose="02040603050506020204" charset="0"/>
              </a:rPr>
              <a:t> </a:t>
            </a:r>
            <a:r>
              <a:rPr lang="en-US" sz="5400" b="1">
                <a:solidFill>
                  <a:srgbClr val="92D050"/>
                </a:solidFill>
                <a:cs typeface="UTM Avo" panose="02040603050506020204" charset="0"/>
              </a:rPr>
              <a:t>Viết từ, câu ứng dụng</a:t>
            </a:r>
            <a:endParaRPr lang="en-US" sz="6000" b="1">
              <a:solidFill>
                <a:srgbClr val="92D050"/>
              </a:solidFill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0701" y="240786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83207" y="4070763"/>
            <a:ext cx="88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tươi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đẹp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3207" y="2633963"/>
            <a:ext cx="420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heo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24" y="3352363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vun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vút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0" name="Picture 9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4" y="235508"/>
            <a:ext cx="2414899" cy="20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25507" y="597857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921168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00" y="1020955"/>
            <a:ext cx="4724400" cy="481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9B0CDBA-4153-4552-8E7E-36F9F02C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18" y="831873"/>
            <a:ext cx="44767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03"/>
            <a:ext cx="12192000" cy="629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2679" y="1122612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/>
              </a:rPr>
              <a:t>tư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/>
              </a:rPr>
              <a:t>ngày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/>
              </a:rPr>
              <a:t> 4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/>
              </a:rPr>
              <a:t>tháng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/>
              </a:rPr>
              <a:t> 5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171" y="1768943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779" y="1768942"/>
            <a:ext cx="1204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Tô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P, Q</a:t>
            </a: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212" y="2577638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685596-0920-48E9-BE4A-02A302E5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41" y="1463224"/>
            <a:ext cx="10067635" cy="3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74" y="501626"/>
            <a:ext cx="4724400" cy="4819650"/>
          </a:xfrm>
          <a:prstGeom prst="rect">
            <a:avLst/>
          </a:prstGeom>
        </p:spPr>
      </p:pic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xmlns="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413222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AD1231-92E6-4865-B076-94573C31833A}"/>
              </a:ext>
            </a:extLst>
          </p:cNvPr>
          <p:cNvSpPr txBox="1"/>
          <p:nvPr/>
        </p:nvSpPr>
        <p:spPr>
          <a:xfrm>
            <a:off x="2406081" y="1356785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có độ rộng và độ cao như thế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8A30926-4809-474A-BFA6-4160C43C0AAC}"/>
              </a:ext>
            </a:extLst>
          </p:cNvPr>
          <p:cNvSpPr txBox="1"/>
          <p:nvPr/>
        </p:nvSpPr>
        <p:spPr>
          <a:xfrm>
            <a:off x="2487293" y="4138846"/>
            <a:ext cx="429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gồm</a:t>
            </a:r>
            <a:r>
              <a:rPr lang="en-US" sz="2800">
                <a:ea typeface="Calibri" panose="020F0502020204030204" pitchFamily="34" charset="0"/>
              </a:rPr>
              <a:t> mấy </a:t>
            </a:r>
            <a:r>
              <a:rPr lang="vi-VN" sz="2800">
                <a:ea typeface="Calibri" panose="020F0502020204030204" pitchFamily="34" charset="0"/>
              </a:rPr>
              <a:t>nét?</a:t>
            </a:r>
            <a:r>
              <a:rPr lang="en-US" sz="2800">
                <a:ea typeface="Calibri" panose="020F0502020204030204" pitchFamily="34" charset="0"/>
              </a:rPr>
              <a:t>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8B526E-1DCB-4D8A-BC26-B02DAE5D0BF5}"/>
              </a:ext>
            </a:extLst>
          </p:cNvPr>
          <p:cNvSpPr txBox="1"/>
          <p:nvPr/>
        </p:nvSpPr>
        <p:spPr>
          <a:xfrm>
            <a:off x="2507536" y="2869193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P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li.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8">
            <a:hlinkClick r:id="" action="ppaction://media"/>
            <a:extLst>
              <a:ext uri="{FF2B5EF4-FFF2-40B4-BE49-F238E27FC236}">
                <a16:creationId xmlns:a16="http://schemas.microsoft.com/office/drawing/2014/main" xmlns="" id="{40F68833-59B6-4F1F-8F99-92FA3C1FA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5680"/>
            <a:ext cx="12192000" cy="638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211</Words>
  <Application>Microsoft Office PowerPoint</Application>
  <PresentationFormat>Custom</PresentationFormat>
  <Paragraphs>39</Paragraphs>
  <Slides>24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28</cp:revision>
  <dcterms:created xsi:type="dcterms:W3CDTF">2021-01-19T08:33:08Z</dcterms:created>
  <dcterms:modified xsi:type="dcterms:W3CDTF">2022-05-30T03:52:30Z</dcterms:modified>
</cp:coreProperties>
</file>