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83" r:id="rId2"/>
    <p:sldId id="413" r:id="rId3"/>
    <p:sldId id="414" r:id="rId4"/>
    <p:sldId id="415" r:id="rId5"/>
    <p:sldId id="416" r:id="rId6"/>
    <p:sldId id="417" r:id="rId7"/>
    <p:sldId id="421" r:id="rId8"/>
    <p:sldId id="420" r:id="rId9"/>
    <p:sldId id="418" r:id="rId10"/>
    <p:sldId id="425" r:id="rId11"/>
    <p:sldId id="426" r:id="rId12"/>
    <p:sldId id="427" r:id="rId13"/>
    <p:sldId id="428" r:id="rId14"/>
    <p:sldId id="429" r:id="rId15"/>
    <p:sldId id="430" r:id="rId16"/>
    <p:sldId id="270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75" d="100"/>
          <a:sy n="75" d="100"/>
        </p:scale>
        <p:origin x="1020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7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1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21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6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26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8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49" r:id="rId6"/>
    <p:sldLayoutId id="2147483650" r:id="rId7"/>
    <p:sldLayoutId id="2147483656" r:id="rId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26" Type="http://schemas.microsoft.com/office/2007/relationships/hdphoto" Target="../media/hdphoto9.wdp"/><Relationship Id="rId3" Type="http://schemas.openxmlformats.org/officeDocument/2006/relationships/slideLayout" Target="../slideLayouts/slideLayout6.xml"/><Relationship Id="rId21" Type="http://schemas.microsoft.com/office/2007/relationships/hdphoto" Target="../media/hdphoto7.wdp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5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29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24" Type="http://schemas.microsoft.com/office/2007/relationships/hdphoto" Target="../media/hdphoto8.wdp"/><Relationship Id="rId5" Type="http://schemas.openxmlformats.org/officeDocument/2006/relationships/image" Target="../media/image23.jpe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28" Type="http://schemas.microsoft.com/office/2007/relationships/hdphoto" Target="../media/hdphoto10.wdp"/><Relationship Id="rId10" Type="http://schemas.microsoft.com/office/2007/relationships/hdphoto" Target="../media/hdphoto2.wdp"/><Relationship Id="rId19" Type="http://schemas.microsoft.com/office/2007/relationships/hdphoto" Target="../media/hdphoto6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microsoft.com/office/2007/relationships/hdphoto" Target="../media/hdphoto4.wdp"/><Relationship Id="rId22" Type="http://schemas.openxmlformats.org/officeDocument/2006/relationships/image" Target="../media/image33.png"/><Relationship Id="rId27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GIF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12" Type="http://schemas.microsoft.com/office/2007/relationships/hdphoto" Target="../media/hdphoto11.wdp"/><Relationship Id="rId17" Type="http://schemas.openxmlformats.org/officeDocument/2006/relationships/image" Target="../media/image29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23.jpeg"/><Relationship Id="rId9" Type="http://schemas.microsoft.com/office/2007/relationships/hdphoto" Target="../media/hdphoto5.wdp"/><Relationship Id="rId1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9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12" Type="http://schemas.microsoft.com/office/2007/relationships/hdphoto" Target="../media/hdphoto12.wdp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5.GIF"/><Relationship Id="rId20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42.png"/><Relationship Id="rId5" Type="http://schemas.openxmlformats.org/officeDocument/2006/relationships/image" Target="../media/image23.jpeg"/><Relationship Id="rId15" Type="http://schemas.openxmlformats.org/officeDocument/2006/relationships/image" Target="../media/image40.GIF"/><Relationship Id="rId10" Type="http://schemas.microsoft.com/office/2007/relationships/hdphoto" Target="../media/hdphoto10.wdp"/><Relationship Id="rId19" Type="http://schemas.openxmlformats.org/officeDocument/2006/relationships/image" Target="../media/image29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43.png"/><Relationship Id="rId5" Type="http://schemas.openxmlformats.org/officeDocument/2006/relationships/image" Target="../media/image23.jpeg"/><Relationship Id="rId15" Type="http://schemas.openxmlformats.org/officeDocument/2006/relationships/image" Target="../media/image25.GIF"/><Relationship Id="rId10" Type="http://schemas.microsoft.com/office/2007/relationships/hdphoto" Target="../media/hdphoto8.wdp"/><Relationship Id="rId19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Relationship Id="rId1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5.GIF"/><Relationship Id="rId18" Type="http://schemas.microsoft.com/office/2007/relationships/hdphoto" Target="../media/hdphoto9.wdp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40.GIF"/><Relationship Id="rId17" Type="http://schemas.openxmlformats.org/officeDocument/2006/relationships/image" Target="../media/image35.png"/><Relationship Id="rId25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20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11.wdp"/><Relationship Id="rId24" Type="http://schemas.openxmlformats.org/officeDocument/2006/relationships/image" Target="../media/image46.png"/><Relationship Id="rId5" Type="http://schemas.openxmlformats.org/officeDocument/2006/relationships/image" Target="../media/image23.jpeg"/><Relationship Id="rId15" Type="http://schemas.microsoft.com/office/2007/relationships/hdphoto" Target="../media/hdphoto4.wdp"/><Relationship Id="rId23" Type="http://schemas.openxmlformats.org/officeDocument/2006/relationships/image" Target="../media/image33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22.png"/><Relationship Id="rId14" Type="http://schemas.openxmlformats.org/officeDocument/2006/relationships/image" Target="../media/image28.png"/><Relationship Id="rId22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7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png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46.png"/><Relationship Id="rId10" Type="http://schemas.openxmlformats.org/officeDocument/2006/relationships/image" Target="../media/image25.GIF"/><Relationship Id="rId4" Type="http://schemas.openxmlformats.org/officeDocument/2006/relationships/image" Target="../media/image41.png"/><Relationship Id="rId9" Type="http://schemas.openxmlformats.org/officeDocument/2006/relationships/image" Target="../media/image40.GIF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57: Phép trừ dạng 17 - 2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0" y="-57785"/>
            <a:ext cx="24384000" cy="6918960"/>
            <a:chOff x="0" y="0"/>
            <a:chExt cx="24384000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7059" y1="79167" x2="47059" y2="79167"/>
                        <a14:foregroundMark x1="70588" y1="83333" x2="73529" y2="66667"/>
                        <a14:foregroundMark x1="73529" y1="62500" x2="73529" y2="50000"/>
                        <a14:foregroundMark x1="70588" y1="20833" x2="58824" y2="20833"/>
                        <a14:foregroundMark x1="32353" y1="12500" x2="32353" y2="12500"/>
                        <a14:foregroundMark x1="17647" y1="16667" x2="17647" y2="1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3526" y="4308212"/>
            <a:ext cx="323850" cy="228600"/>
          </a:xfrm>
          <a:prstGeom prst="rect">
            <a:avLst/>
          </a:prstGeom>
        </p:spPr>
      </p:pic>
      <p:pic>
        <p:nvPicPr>
          <p:cNvPr id="71" name="c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1429" l="2924" r="91813">
                        <a14:foregroundMark x1="18713" y1="29286" x2="18713" y2="29286"/>
                        <a14:foregroundMark x1="25146" y1="63571" x2="25146" y2="63571"/>
                        <a14:foregroundMark x1="49123" y1="65714" x2="66667" y2="71429"/>
                        <a14:foregroundMark x1="67836" y1="68571" x2="66667" y2="44286"/>
                        <a14:foregroundMark x1="64912" y1="36429" x2="49123" y2="25714"/>
                        <a14:foregroundMark x1="37427" y1="17857" x2="23977" y2="30000"/>
                        <a14:foregroundMark x1="11696" y1="46429" x2="12865" y2="62857"/>
                        <a14:foregroundMark x1="22222" y1="71429" x2="44444" y2="75000"/>
                        <a14:foregroundMark x1="44444" y1="75000" x2="76608" y2="56429"/>
                        <a14:foregroundMark x1="81871" y1="47857" x2="87719" y2="25000"/>
                        <a14:foregroundMark x1="80117" y1="19286" x2="55556" y2="17143"/>
                        <a14:foregroundMark x1="52047" y1="17143" x2="29240" y2="21429"/>
                        <a14:foregroundMark x1="27485" y1="22857" x2="25146" y2="25000"/>
                        <a14:foregroundMark x1="16374" y1="19286" x2="16374" y2="19286"/>
                        <a14:foregroundMark x1="9942" y1="23571" x2="12865" y2="31429"/>
                        <a14:foregroundMark x1="16959" y1="57143" x2="16959" y2="57143"/>
                        <a14:foregroundMark x1="18129" y1="71429" x2="18129" y2="75000"/>
                        <a14:foregroundMark x1="18129" y1="75714" x2="18129" y2="75714"/>
                        <a14:foregroundMark x1="8772" y1="65714" x2="8772" y2="62857"/>
                        <a14:foregroundMark x1="7018" y1="42857" x2="7018" y2="42857"/>
                        <a14:foregroundMark x1="2924" y1="47857" x2="2924" y2="47857"/>
                        <a14:foregroundMark x1="66082" y1="87857" x2="66082" y2="87857"/>
                        <a14:foregroundMark x1="84795" y1="71429" x2="84795" y2="71429"/>
                        <a14:foregroundMark x1="91813" y1="62857" x2="89474" y2="71429"/>
                        <a14:foregroundMark x1="84795" y1="79286" x2="80117" y2="82143"/>
                        <a14:foregroundMark x1="74854" y1="84286" x2="74854" y2="84286"/>
                        <a14:foregroundMark x1="53801" y1="86429" x2="53801" y2="86429"/>
                        <a14:foregroundMark x1="36842" y1="87857" x2="36842" y2="87857"/>
                        <a14:foregroundMark x1="27485" y1="91429" x2="27485" y2="91429"/>
                        <a14:foregroundMark x1="37427" y1="5000" x2="37427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32056">
            <a:off x="2963592" y="5128403"/>
            <a:ext cx="1146956" cy="580652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687573" y="904945"/>
              <a:ext cx="4244535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32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  <a:p>
              <a:r>
                <a:rPr lang="en-US" sz="2400" b="1">
                  <a:latin typeface="UTM Avo" panose="02040603050506020204" pitchFamily="18" charset="0"/>
                </a:rPr>
                <a:t>Game Cuộc Phiêu Lưu Của Jack – Jetpack Joyride</a:t>
              </a:r>
              <a:endParaRPr lang="vi-VN" sz="2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045" y="2917103"/>
            <a:ext cx="1895475" cy="33051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244" b="93277" l="2959" r="94675">
                        <a14:foregroundMark x1="6213" y1="26050" x2="6213" y2="26050"/>
                        <a14:foregroundMark x1="7101" y1="15966" x2="7101" y2="15966"/>
                        <a14:foregroundMark x1="4734" y1="15126" x2="4734" y2="15126"/>
                        <a14:foregroundMark x1="15385" y1="21429" x2="15385" y2="21429"/>
                        <a14:foregroundMark x1="3550" y1="26471" x2="3550" y2="26471"/>
                        <a14:foregroundMark x1="84320" y1="89916" x2="84320" y2="89916"/>
                        <a14:foregroundMark x1="94675" y1="85294" x2="94675" y2="85294"/>
                        <a14:foregroundMark x1="37870" y1="93697" x2="37870" y2="93697"/>
                        <a14:foregroundMark x1="74556" y1="92437" x2="74556" y2="92437"/>
                        <a14:foregroundMark x1="66864" y1="92437" x2="66864" y2="92437"/>
                        <a14:foregroundMark x1="7396" y1="9244" x2="7396" y2="92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048168" y="3957110"/>
            <a:ext cx="3219450" cy="226695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338969" y="2651915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2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>
            <a:fillRect/>
          </a:stretch>
        </p:blipFill>
        <p:spPr>
          <a:xfrm>
            <a:off x="4685469" y="4476194"/>
            <a:ext cx="1698882" cy="23648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>
            <a:fillRect/>
          </a:stretch>
        </p:blipFill>
        <p:spPr>
          <a:xfrm>
            <a:off x="7550846" y="4166803"/>
            <a:ext cx="1617771" cy="255197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87573" y="4617187"/>
            <a:ext cx="1772025" cy="21813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6350"/>
            <a:ext cx="1771015" cy="76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1363204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205105" y="3175"/>
            <a:ext cx="24589105" cy="7084060"/>
            <a:chOff x="0" y="0"/>
            <a:chExt cx="24384000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9598" y1="62824" x2="19598" y2="62824"/>
                        <a14:foregroundMark x1="20603" y1="55331" x2="20603" y2="55331"/>
                        <a14:foregroundMark x1="24623" y1="53026" x2="24623" y2="53026"/>
                        <a14:foregroundMark x1="19598" y1="66571" x2="19598" y2="66571"/>
                        <a14:foregroundMark x1="21608" y1="53890" x2="21608" y2="53890"/>
                        <a14:foregroundMark x1="74372" y1="61671" x2="74372" y2="61671"/>
                        <a14:foregroundMark x1="74874" y1="57349" x2="74874" y2="57349"/>
                        <a14:foregroundMark x1="73367" y1="54755" x2="73367" y2="54755"/>
                        <a14:foregroundMark x1="25126" y1="89049" x2="25126" y2="89049"/>
                        <a14:foregroundMark x1="31156" y1="83573" x2="31156" y2="83573"/>
                        <a14:foregroundMark x1="31658" y1="85879" x2="31658" y2="85879"/>
                        <a14:foregroundMark x1="32161" y1="84438" x2="32161" y2="84438"/>
                        <a14:foregroundMark x1="31658" y1="86455" x2="31658" y2="86455"/>
                        <a14:foregroundMark x1="72362" y1="88761" x2="72362" y2="88761"/>
                        <a14:foregroundMark x1="80905" y1="88761" x2="80905" y2="88761"/>
                        <a14:foregroundMark x1="82915" y1="87896" x2="82915" y2="87896"/>
                        <a14:foregroundMark x1="62814" y1="84438" x2="62814" y2="84438"/>
                        <a14:foregroundMark x1="62312" y1="82709" x2="62312" y2="82709"/>
                        <a14:foregroundMark x1="62312" y1="86167" x2="62312" y2="86167"/>
                        <a14:foregroundMark x1="62814" y1="85303" x2="62814" y2="85303"/>
                        <a14:foregroundMark x1="31658" y1="85014" x2="31658" y2="85014"/>
                        <a14:foregroundMark x1="72864" y1="52450" x2="72864" y2="52450"/>
                        <a14:foregroundMark x1="70352" y1="51009" x2="70352" y2="51009"/>
                        <a14:foregroundMark x1="19095" y1="57637" x2="19095" y2="57637"/>
                        <a14:foregroundMark x1="23618" y1="51297" x2="23618" y2="51297"/>
                        <a14:foregroundMark x1="61809" y1="79539" x2="61809" y2="79539"/>
                        <a14:foregroundMark x1="32161" y1="78963" x2="32161" y2="78963"/>
                        <a14:foregroundMark x1="62814" y1="81556" x2="62814" y2="81556"/>
                        <a14:foregroundMark x1="61307" y1="77522" x2="61307" y2="77522"/>
                        <a14:backgroundMark x1="23116" y1="54179" x2="23116" y2="54179"/>
                        <a14:backgroundMark x1="24623" y1="52738" x2="24623" y2="52738"/>
                        <a14:backgroundMark x1="24623" y1="53890" x2="24623" y2="53890"/>
                        <a14:backgroundMark x1="24623" y1="51873" x2="24623" y2="51873"/>
                        <a14:backgroundMark x1="67337" y1="74928" x2="67337" y2="74928"/>
                        <a14:backgroundMark x1="67337" y1="72622" x2="67337" y2="72622"/>
                        <a14:backgroundMark x1="58291" y1="78386" x2="58291" y2="78386"/>
                        <a14:backgroundMark x1="27136" y1="72334" x2="27136" y2="72334"/>
                        <a14:backgroundMark x1="37186" y1="78386" x2="37186" y2="78386"/>
                        <a14:backgroundMark x1="37186" y1="79539" x2="37186" y2="79539"/>
                        <a14:backgroundMark x1="57286" y1="80692" x2="57286" y2="806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0790" y="2771842"/>
            <a:ext cx="1895475" cy="330517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0"/>
          <a:srcRect t="29605" r="13187" b="10214"/>
          <a:stretch>
            <a:fillRect/>
          </a:stretch>
        </p:blipFill>
        <p:spPr>
          <a:xfrm>
            <a:off x="8129602" y="3926602"/>
            <a:ext cx="288925" cy="19685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09552" y="4320937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245360" y="6076950"/>
            <a:ext cx="3749040" cy="70104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245360" y="5039360"/>
            <a:ext cx="3749040" cy="78994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11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273800" y="5049520"/>
            <a:ext cx="3749040" cy="77152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13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273800" y="6076950"/>
            <a:ext cx="3749040" cy="7004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130791" y="1563764"/>
              <a:ext cx="31045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800" b="1">
                  <a:latin typeface="UTM Avo" panose="02040603050506020204" pitchFamily="18" charset="0"/>
                  <a:cs typeface="Arial" panose="020B0604020202020204" pitchFamily="34" charset="0"/>
                </a:rPr>
                <a:t>17 – 5 = ?</a:t>
              </a:r>
              <a:endParaRPr lang="en-US" sz="4800" b="1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Callout 2"/>
          <p:cNvSpPr/>
          <p:nvPr/>
        </p:nvSpPr>
        <p:spPr>
          <a:xfrm>
            <a:off x="3169285" y="3520440"/>
            <a:ext cx="3104515" cy="1271905"/>
          </a:xfrm>
          <a:prstGeom prst="wedgeEllipseCallout">
            <a:avLst>
              <a:gd name="adj1" fmla="val 68756"/>
              <a:gd name="adj2" fmla="val 4575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 lời xong câu hỏi nhấn vào đây</a:t>
            </a:r>
            <a:endParaRPr lang="vi-VN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powerpoint-0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350"/>
            <a:ext cx="1771015" cy="76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96237 -0.0004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97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720" y="-151130"/>
            <a:ext cx="12773660" cy="7202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872" y="-1741664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0" y="3271"/>
            <a:ext cx="24384000" cy="6858000"/>
            <a:chOff x="0" y="0"/>
            <a:chExt cx="24384000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69" b="96144" l="3165" r="98101">
                        <a14:foregroundMark x1="3797" y1="40617" x2="3797" y2="40617"/>
                        <a14:foregroundMark x1="12975" y1="30334" x2="12975" y2="30334"/>
                        <a14:foregroundMark x1="35443" y1="29820" x2="35443" y2="29820"/>
                        <a14:foregroundMark x1="14873" y1="38560" x2="14873" y2="38560"/>
                        <a14:foregroundMark x1="9494" y1="84833" x2="9494" y2="84833"/>
                        <a14:foregroundMark x1="18987" y1="92288" x2="18987" y2="92288"/>
                        <a14:foregroundMark x1="11076" y1="94602" x2="11076" y2="94602"/>
                        <a14:foregroundMark x1="47152" y1="96401" x2="47152" y2="96401"/>
                        <a14:foregroundMark x1="68671" y1="96144" x2="68671" y2="96144"/>
                        <a14:foregroundMark x1="81962" y1="93316" x2="81962" y2="93316"/>
                        <a14:foregroundMark x1="92089" y1="45501" x2="92089" y2="45501"/>
                        <a14:foregroundMark x1="98101" y1="50386" x2="98101" y2="50386"/>
                        <a14:foregroundMark x1="36076" y1="26735" x2="36076" y2="26735"/>
                        <a14:foregroundMark x1="62025" y1="94602" x2="62025" y2="94602"/>
                        <a14:foregroundMark x1="71203" y1="94602" x2="71203" y2="946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0578" y="2433015"/>
            <a:ext cx="3009900" cy="37052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0000" l="5263" r="96053">
                        <a14:foregroundMark x1="21053" y1="20000" x2="21053" y2="20000"/>
                        <a14:foregroundMark x1="53947" y1="20000" x2="53947" y2="20000"/>
                        <a14:foregroundMark x1="72368" y1="25714" x2="72368" y2="25714"/>
                        <a14:foregroundMark x1="77632" y1="40000" x2="78947" y2="57143"/>
                        <a14:foregroundMark x1="88158" y1="60000" x2="89474" y2="54286"/>
                        <a14:foregroundMark x1="96053" y1="25714" x2="96053" y2="25714"/>
                        <a14:foregroundMark x1="94737" y1="71429" x2="94737" y2="71429"/>
                        <a14:foregroundMark x1="72368" y1="77143" x2="71053" y2="77143"/>
                        <a14:foregroundMark x1="53947" y1="80000" x2="53947" y2="80000"/>
                        <a14:foregroundMark x1="19737" y1="8571" x2="19737" y2="8571"/>
                        <a14:foregroundMark x1="5263" y1="14286" x2="5263" y2="14286"/>
                        <a14:foregroundMark x1="9211" y1="34286" x2="9211" y2="34286"/>
                        <a14:foregroundMark x1="14474" y1="57143" x2="14474" y2="57143"/>
                        <a14:foregroundMark x1="19737" y1="65714" x2="19737" y2="65714"/>
                        <a14:foregroundMark x1="30263" y1="77143" x2="30263" y2="77143"/>
                        <a14:foregroundMark x1="26316" y1="71429" x2="26316" y2="71429"/>
                        <a14:foregroundMark x1="35526" y1="80000" x2="35526" y2="80000"/>
                        <a14:foregroundMark x1="65789" y1="80000" x2="65789" y2="80000"/>
                        <a14:foregroundMark x1="14474" y1="48571" x2="14474" y2="48571"/>
                      </a14:backgroundRemoval>
                    </a14:imgEffect>
                  </a14:imgLayer>
                </a14:imgProps>
              </a:ext>
            </a:extLst>
          </a:blip>
          <a:srcRect l="1663" b="18842"/>
          <a:stretch>
            <a:fillRect/>
          </a:stretch>
        </p:blipFill>
        <p:spPr>
          <a:xfrm>
            <a:off x="7905758" y="3919181"/>
            <a:ext cx="711859" cy="25013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6387465" y="6137910"/>
            <a:ext cx="3749040" cy="68326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11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191385" y="6137910"/>
            <a:ext cx="3749040" cy="68326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16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273800" y="5126355"/>
            <a:ext cx="3749040" cy="71818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15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2191385" y="5104765"/>
            <a:ext cx="3749040" cy="7397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14</a:t>
            </a:r>
            <a:endParaRPr lang="vi-VN" altLang="en-US" sz="4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038603" y="1474525"/>
              <a:ext cx="33457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4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400" b="1">
                  <a:latin typeface="UTM Avo" panose="02040603050506020204" pitchFamily="18" charset="0"/>
                  <a:cs typeface="Arial" panose="020B0604020202020204" pitchFamily="34" charset="0"/>
                </a:rPr>
                <a:t>14 – 3 = ?</a:t>
              </a:r>
              <a:endParaRPr lang="vi-VN" alt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50"/>
            <a:ext cx="1771015" cy="76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96237 -0.0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9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-1363204"/>
            <a:ext cx="12192000" cy="82212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-140335" y="-323215"/>
            <a:ext cx="24524335" cy="7270115"/>
            <a:chOff x="0" y="0"/>
            <a:chExt cx="24384000" cy="6858000"/>
          </a:xfrm>
        </p:grpSpPr>
        <p:grpSp>
          <p:nvGrpSpPr>
            <p:cNvPr id="6" name="Group 5"/>
            <p:cNvGrpSpPr/>
            <p:nvPr/>
          </p:nvGrpSpPr>
          <p:grpSpPr>
            <a:xfrm>
              <a:off x="0" y="0"/>
              <a:ext cx="24384000" cy="6858000"/>
              <a:chOff x="-19812000" y="177800"/>
              <a:chExt cx="24384000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7780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17" name="Picture 16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620000" y="177800"/>
                <a:ext cx="12192000" cy="6858000"/>
              </a:xfrm>
              <a:prstGeom prst="rect">
                <a:avLst/>
              </a:prstGeom>
            </p:spPr>
          </p:pic>
        </p:grpSp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1417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30" b="82943" l="72694" r="90044">
                        <a14:foregroundMark x1="80966" y1="39583" x2="80966" y2="39583"/>
                        <a14:foregroundMark x1="82064" y1="39583" x2="82064" y2="39583"/>
                        <a14:foregroundMark x1="88873" y1="45573" x2="88873" y2="45573"/>
                        <a14:foregroundMark x1="88799" y1="44141" x2="88799" y2="44141"/>
                        <a14:foregroundMark x1="87555" y1="43620" x2="87555" y2="43620"/>
                        <a14:foregroundMark x1="87701" y1="42188" x2="87701" y2="42188"/>
                        <a14:foregroundMark x1="89751" y1="44271" x2="89751" y2="44271"/>
                        <a14:foregroundMark x1="83382" y1="80990" x2="83382" y2="80990"/>
                        <a14:foregroundMark x1="85286" y1="82552" x2="85359" y2="82943"/>
                        <a14:foregroundMark x1="72767" y1="52604" x2="72767" y2="52604"/>
                        <a14:foregroundMark x1="81186" y1="58984" x2="81186" y2="58984"/>
                        <a14:foregroundMark x1="79136" y1="56510" x2="79136" y2="56510"/>
                        <a14:foregroundMark x1="79209" y1="44661" x2="79209" y2="44661"/>
                        <a14:foregroundMark x1="83968" y1="44661" x2="83968" y2="44661"/>
                        <a14:foregroundMark x1="87775" y1="51432" x2="87775" y2="51432"/>
                        <a14:foregroundMark x1="87775" y1="50260" x2="87848" y2="49740"/>
                        <a14:foregroundMark x1="87848" y1="49219" x2="87848" y2="49219"/>
                        <a14:foregroundMark x1="87921" y1="48177" x2="87921" y2="48177"/>
                        <a14:foregroundMark x1="88067" y1="48568" x2="88067" y2="48568"/>
                        <a14:foregroundMark x1="87116" y1="58724" x2="87116" y2="58724"/>
                        <a14:foregroundMark x1="87189" y1="59635" x2="87189" y2="59635"/>
                        <a14:foregroundMark x1="88946" y1="47656" x2="88946" y2="47656"/>
                        <a14:foregroundMark x1="89531" y1="46224" x2="89531" y2="46224"/>
                        <a14:foregroundMark x1="89824" y1="42969" x2="89824" y2="42969"/>
                        <a14:foregroundMark x1="88507" y1="41276" x2="88507" y2="41276"/>
                        <a14:foregroundMark x1="88287" y1="40885" x2="88287" y2="40885"/>
                        <a14:foregroundMark x1="89751" y1="42188" x2="89751" y2="42188"/>
                        <a14:foregroundMark x1="90044" y1="44141" x2="90044" y2="44141"/>
                        <a14:foregroundMark x1="87116" y1="46875" x2="87116" y2="46875"/>
                        <a14:foregroundMark x1="86896" y1="46745" x2="86896" y2="46745"/>
                        <a14:foregroundMark x1="86384" y1="45052" x2="86384" y2="45052"/>
                        <a14:foregroundMark x1="79795" y1="42708" x2="79795" y2="42708"/>
                        <a14:foregroundMark x1="79795" y1="43359" x2="79795" y2="43359"/>
                        <a14:foregroundMark x1="79429" y1="44531" x2="79429" y2="44531"/>
                        <a14:foregroundMark x1="78990" y1="45182" x2="78990" y2="45182"/>
                        <a14:foregroundMark x1="84261" y1="46094" x2="84261" y2="46094"/>
                        <a14:foregroundMark x1="84407" y1="46615" x2="84407" y2="46615"/>
                        <a14:foregroundMark x1="84553" y1="47917" x2="84553" y2="47917"/>
                        <a14:foregroundMark x1="82650" y1="38672" x2="82650" y2="38672"/>
                        <a14:foregroundMark x1="82870" y1="37630" x2="82870" y2="37630"/>
                        <a14:foregroundMark x1="83821" y1="42578" x2="83821" y2="42578"/>
                        <a14:foregroundMark x1="83895" y1="43620" x2="83895" y2="43620"/>
                        <a14:foregroundMark x1="84334" y1="45703" x2="84334" y2="45703"/>
                        <a14:foregroundMark x1="87775" y1="52474" x2="87775" y2="52474"/>
                        <a14:foregroundMark x1="82723" y1="38151" x2="82723" y2="38151"/>
                        <a14:backgroundMark x1="82650" y1="37109" x2="82650" y2="37109"/>
                      </a14:backgroundRemoval>
                    </a14:imgEffect>
                  </a14:imgLayer>
                </a14:imgProps>
              </a:ext>
            </a:extLst>
          </a:blip>
          <a:srcRect l="71251" t="35549" r="9218" b="16095"/>
          <a:stretch>
            <a:fillRect/>
          </a:stretch>
        </p:blipFill>
        <p:spPr>
          <a:xfrm>
            <a:off x="7147721" y="2730446"/>
            <a:ext cx="2381250" cy="33147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/>
          <a:srcRect l="80058" t="47921" r="16087" b="47985"/>
          <a:stretch>
            <a:fillRect/>
          </a:stretch>
        </p:blipFill>
        <p:spPr>
          <a:xfrm>
            <a:off x="8065279" y="3461903"/>
            <a:ext cx="469934" cy="230568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6" y="3327057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191385" y="5251450"/>
            <a:ext cx="3749040" cy="675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191385" y="6119495"/>
            <a:ext cx="3749040" cy="7016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18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9" name="DAS1"/>
          <p:cNvSpPr/>
          <p:nvPr/>
        </p:nvSpPr>
        <p:spPr>
          <a:xfrm flipH="1">
            <a:off x="6273800" y="5251450"/>
            <a:ext cx="3749040" cy="67500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17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273800" y="6203950"/>
            <a:ext cx="3749040" cy="65722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19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812293" y="1473619"/>
              <a:ext cx="38104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>
                  <a:latin typeface="UTM Avo" panose="02040603050506020204" pitchFamily="18" charset="0"/>
                  <a:cs typeface="Arial" panose="020B0604020202020204" pitchFamily="34" charset="0"/>
                </a:rPr>
                <a:t>16 – 4 = ?</a:t>
              </a:r>
              <a:endParaRPr lang="vi-VN" alt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6350"/>
            <a:ext cx="1771015" cy="76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0.96237 -0.0004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2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92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79" grpId="0" bldLvl="0" animBg="1"/>
      <p:bldP spid="79" grpId="1" bldLvl="0" animBg="1"/>
      <p:bldP spid="80" grpId="0" bldLvl="0" animBg="1"/>
      <p:bldP spid="80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82880" y="-288925"/>
            <a:ext cx="24566880" cy="7339965"/>
            <a:chOff x="0" y="2678"/>
            <a:chExt cx="24384000" cy="6858593"/>
          </a:xfrm>
        </p:grpSpPr>
        <p:grpSp>
          <p:nvGrpSpPr>
            <p:cNvPr id="64" name="Group 63"/>
            <p:cNvGrpSpPr/>
            <p:nvPr/>
          </p:nvGrpSpPr>
          <p:grpSpPr>
            <a:xfrm>
              <a:off x="0" y="3271"/>
              <a:ext cx="12192000" cy="6858000"/>
              <a:chOff x="0" y="0"/>
              <a:chExt cx="12192000" cy="6858000"/>
            </a:xfrm>
          </p:grpSpPr>
          <p:pic>
            <p:nvPicPr>
              <p:cNvPr id="4" name="Picture 3" descr="A close up of a flower&#10;&#10;Description automatically generated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0" y="0"/>
                <a:ext cx="12192000" cy="6858000"/>
              </a:xfrm>
              <a:prstGeom prst="rect">
                <a:avLst/>
              </a:prstGeom>
            </p:spPr>
          </p:pic>
          <p:pic>
            <p:nvPicPr>
              <p:cNvPr id="62" name="Picture 4" descr="Road Sign Png, Vector, PSD, and Clipart With Transparent ...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4444" b="95556" l="10000" r="90000">
                            <a14:foregroundMark x1="50556" y1="10556" x2="50556" y2="10556"/>
                            <a14:foregroundMark x1="50278" y1="4722" x2="50278" y2="4722"/>
                            <a14:foregroundMark x1="48889" y1="7500" x2="48889" y2="7500"/>
                            <a14:foregroundMark x1="55556" y1="95556" x2="55556" y2="95556"/>
                            <a14:foregroundMark x1="61111" y1="93333" x2="61111" y2="93333"/>
                            <a14:foregroundMark x1="59444" y1="91389" x2="59444" y2="91389"/>
                            <a14:foregroundMark x1="48611" y1="94722" x2="48611" y2="94722"/>
                            <a14:foregroundMark x1="41111" y1="90833" x2="41111" y2="908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3885" y="3961417"/>
                <a:ext cx="1772025" cy="177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 descr="A picture containing table, flower, grass, sitting&#10;&#10;Description automatically generated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2678"/>
              <a:ext cx="12192000" cy="6855033"/>
            </a:xfrm>
            <a:prstGeom prst="rect">
              <a:avLst/>
            </a:prstGeom>
          </p:spPr>
        </p:pic>
      </p:grp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70" name="CAUDI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91" b="96970" l="4907" r="98477">
                        <a14:foregroundMark x1="83926" y1="32323" x2="83926" y2="32323"/>
                        <a14:foregroundMark x1="88663" y1="44444" x2="88663" y2="44444"/>
                        <a14:foregroundMark x1="92724" y1="40404" x2="92724" y2="40404"/>
                        <a14:foregroundMark x1="94416" y1="36364" x2="94416" y2="36364"/>
                        <a14:foregroundMark x1="89679" y1="68687" x2="89679" y2="68687"/>
                        <a14:foregroundMark x1="86971" y1="86869" x2="86971" y2="86869"/>
                        <a14:foregroundMark x1="74788" y1="86869" x2="74788" y2="86869"/>
                        <a14:foregroundMark x1="60914" y1="84848" x2="60914" y2="84848"/>
                        <a14:foregroundMark x1="40271" y1="78788" x2="40271" y2="78788"/>
                        <a14:foregroundMark x1="8799" y1="78788" x2="8799" y2="78788"/>
                        <a14:foregroundMark x1="5753" y1="88889" x2="5753" y2="88889"/>
                        <a14:foregroundMark x1="5076" y1="96970" x2="5076" y2="96970"/>
                        <a14:foregroundMark x1="20305" y1="94949" x2="20305" y2="94949"/>
                        <a14:foregroundMark x1="92555" y1="74747" x2="92555" y2="74747"/>
                        <a14:foregroundMark x1="93401" y1="75758" x2="93401" y2="75758"/>
                        <a14:foregroundMark x1="95601" y1="58586" x2="95601" y2="58586"/>
                        <a14:foregroundMark x1="97124" y1="42424" x2="97124" y2="42424"/>
                        <a14:foregroundMark x1="98477" y1="16162" x2="98477" y2="16162"/>
                        <a14:foregroundMark x1="98477" y1="19192" x2="98477" y2="19192"/>
                        <a14:foregroundMark x1="69205" y1="95960" x2="69205" y2="95960"/>
                        <a14:foregroundMark x1="63452" y1="96970" x2="63452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6320" y="5829096"/>
            <a:ext cx="4057629" cy="785981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31603" y="3581345"/>
            <a:ext cx="3040743" cy="3040743"/>
          </a:xfrm>
          <a:prstGeom prst="rect">
            <a:avLst/>
          </a:prstGeom>
        </p:spPr>
      </p:pic>
      <p:pic>
        <p:nvPicPr>
          <p:cNvPr id="1026" name="CD1" descr="326326 cartoon wooden road sign pictures, cartoon wooden road sign ...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000" b="59000" l="55206" r="91525">
                        <a14:foregroundMark x1="55206" y1="40000" x2="55206" y2="40000"/>
                        <a14:foregroundMark x1="91525" y1="42000" x2="91525" y2="4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24" t="17993" r="5466" b="36060"/>
          <a:stretch>
            <a:fillRect/>
          </a:stretch>
        </p:blipFill>
        <p:spPr bwMode="auto">
          <a:xfrm>
            <a:off x="6789562" y="4123452"/>
            <a:ext cx="761284" cy="6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DAD1"/>
          <p:cNvSpPr/>
          <p:nvPr/>
        </p:nvSpPr>
        <p:spPr>
          <a:xfrm flipH="1">
            <a:off x="2147343" y="5921309"/>
            <a:ext cx="3749040" cy="7353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158773" y="4905944"/>
            <a:ext cx="3749040" cy="72517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13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237378" y="5921309"/>
            <a:ext cx="3749040" cy="7353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16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79341" y="-58684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707067" y="1441479"/>
              <a:ext cx="38104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5400" b="1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5400" b="1">
                  <a:latin typeface="UTM Avo" panose="02040603050506020204" pitchFamily="18" charset="0"/>
                  <a:cs typeface="Arial" panose="020B0604020202020204" pitchFamily="34" charset="0"/>
                </a:rPr>
                <a:t>15 – 3 = ?</a:t>
              </a:r>
              <a:endParaRPr lang="vi-VN" alt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2725" b="79531" l="57164" r="72300">
                        <a14:foregroundMark x1="72300" y1="54107" x2="72300" y2="54107"/>
                        <a14:foregroundMark x1="70463" y1="49544" x2="70463" y2="49544"/>
                        <a14:foregroundMark x1="67303" y1="43937" x2="67303" y2="43937"/>
                        <a14:foregroundMark x1="66422" y1="39765" x2="66422" y2="39765"/>
                        <a14:foregroundMark x1="62968" y1="33898" x2="62968" y2="33898"/>
                        <a14:foregroundMark x1="62234" y1="32855" x2="62234" y2="32855"/>
                        <a14:foregroundMark x1="63336" y1="35463" x2="63336" y2="35463"/>
                        <a14:foregroundMark x1="63703" y1="33768" x2="63703" y2="33768"/>
                        <a14:foregroundMark x1="60911" y1="33768" x2="60911" y2="33768"/>
                        <a14:foregroundMark x1="64364" y1="66232" x2="64364" y2="66232"/>
                        <a14:foregroundMark x1="67303" y1="66884" x2="67303" y2="66884"/>
                        <a14:foregroundMark x1="67965" y1="70535" x2="67965" y2="70535"/>
                        <a14:foregroundMark x1="68553" y1="63494" x2="68553" y2="63494"/>
                        <a14:foregroundMark x1="68699" y1="61017" x2="68846" y2="60365"/>
                        <a14:foregroundMark x1="69067" y1="59452" x2="69581" y2="61538"/>
                        <a14:foregroundMark x1="69875" y1="63755" x2="69875" y2="63755"/>
                        <a14:foregroundMark x1="69875" y1="59713" x2="69875" y2="56584"/>
                        <a14:foregroundMark x1="69875" y1="51499" x2="69875" y2="53194"/>
                        <a14:foregroundMark x1="70096" y1="61017" x2="70242" y2="64407"/>
                        <a14:foregroundMark x1="69949" y1="65580" x2="69949" y2="65580"/>
                        <a14:foregroundMark x1="67524" y1="60887" x2="67524" y2="58279"/>
                        <a14:foregroundMark x1="67965" y1="54889" x2="68185" y2="52934"/>
                        <a14:foregroundMark x1="68553" y1="50456" x2="68553" y2="51760"/>
                        <a14:foregroundMark x1="59001" y1="44589" x2="59001" y2="44589"/>
                        <a14:foregroundMark x1="60544" y1="35332" x2="60544" y2="35332"/>
                        <a14:foregroundMark x1="60397" y1="72360" x2="60397" y2="72360"/>
                        <a14:foregroundMark x1="60323" y1="77053" x2="60323" y2="77053"/>
                        <a14:foregroundMark x1="59001" y1="77314" x2="59001" y2="77314"/>
                        <a14:foregroundMark x1="58266" y1="77053" x2="58266" y2="77053"/>
                        <a14:foregroundMark x1="58266" y1="77314" x2="58486" y2="77966"/>
                        <a14:foregroundMark x1="60176" y1="76662" x2="60176" y2="76662"/>
                        <a14:foregroundMark x1="69434" y1="79140" x2="69434" y2="79140"/>
                        <a14:foregroundMark x1="70757" y1="79531" x2="70757" y2="79531"/>
                        <a14:foregroundMark x1="71124" y1="78618" x2="71124" y2="78618"/>
                      </a14:backgroundRemoval>
                    </a14:imgEffect>
                  </a14:imgLayer>
                </a14:imgProps>
              </a:ext>
            </a:extLst>
          </a:blip>
          <a:srcRect l="55455" t="30094" r="26460" b="19284"/>
          <a:stretch>
            <a:fillRect/>
          </a:stretch>
        </p:blipFill>
        <p:spPr>
          <a:xfrm>
            <a:off x="7523654" y="2512691"/>
            <a:ext cx="2200759" cy="34716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4667" l="4464" r="91964">
                        <a14:foregroundMark x1="39286" y1="8667" x2="39286" y2="8667"/>
                        <a14:foregroundMark x1="57143" y1="8000" x2="57143" y2="8000"/>
                        <a14:foregroundMark x1="28571" y1="7333" x2="28571" y2="7333"/>
                        <a14:foregroundMark x1="77679" y1="73333" x2="77679" y2="73333"/>
                        <a14:foregroundMark x1="65179" y1="86000" x2="65179" y2="86000"/>
                        <a14:foregroundMark x1="57143" y1="86667" x2="57143" y2="86667"/>
                        <a14:foregroundMark x1="76786" y1="75333" x2="76786" y2="72667"/>
                        <a14:foregroundMark x1="83036" y1="64667" x2="83036" y2="64667"/>
                        <a14:foregroundMark x1="83929" y1="62000" x2="83929" y2="68000"/>
                        <a14:foregroundMark x1="45536" y1="92667" x2="45536" y2="92667"/>
                        <a14:foregroundMark x1="25893" y1="94667" x2="25893" y2="94667"/>
                        <a14:foregroundMark x1="8036" y1="88000" x2="8036" y2="88000"/>
                        <a14:foregroundMark x1="11607" y1="88000" x2="11607" y2="88000"/>
                        <a14:foregroundMark x1="16071" y1="90667" x2="16071" y2="90667"/>
                        <a14:foregroundMark x1="8929" y1="85333" x2="8929" y2="85333"/>
                        <a14:foregroundMark x1="5357" y1="81333" x2="5357" y2="81333"/>
                        <a14:foregroundMark x1="19643" y1="27333" x2="19643" y2="27333"/>
                        <a14:foregroundMark x1="17857" y1="30667" x2="17857" y2="30667"/>
                        <a14:foregroundMark x1="91964" y1="50000" x2="91964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1701" y="2232269"/>
            <a:ext cx="1066800" cy="1428750"/>
          </a:xfrm>
          <a:prstGeom prst="rect">
            <a:avLst/>
          </a:prstGeom>
        </p:spPr>
      </p:pic>
      <p:sp>
        <p:nvSpPr>
          <p:cNvPr id="79" name="DAS1"/>
          <p:cNvSpPr/>
          <p:nvPr/>
        </p:nvSpPr>
        <p:spPr>
          <a:xfrm flipH="1">
            <a:off x="6237378" y="4925888"/>
            <a:ext cx="3749040" cy="72517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54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14</a:t>
            </a:r>
            <a:endParaRPr lang="vi-VN" altLang="en-US" sz="54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352585" y="2787631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3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4"/>
          <a:srcRect r="4776"/>
          <a:stretch>
            <a:fillRect/>
          </a:stretch>
        </p:blipFill>
        <p:spPr>
          <a:xfrm>
            <a:off x="10617539" y="4716443"/>
            <a:ext cx="462571" cy="324264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6350"/>
            <a:ext cx="1771015" cy="76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0.99115 0.0057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57" y="278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-0.64896 -0.01042 " pathEditMode="relative" rAng="0" ptsTypes="AA">
                                      <p:cBhvr>
                                        <p:cTn id="94" dur="16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48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 bldLvl="0" animBg="1"/>
      <p:bldP spid="78" grpId="0" bldLvl="0" animBg="1"/>
      <p:bldP spid="78" grpId="1" bldLvl="0" animBg="1"/>
      <p:bldP spid="80" grpId="0" bldLvl="0" animBg="1"/>
      <p:bldP spid="80" grpId="1" bldLvl="0" animBg="1"/>
      <p:bldP spid="79" grpId="0" bldLvl="0" animBg="1"/>
      <p:bldP spid="79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(10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51130"/>
            <a:ext cx="12600940" cy="72021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40335" y="-231140"/>
            <a:ext cx="13065125" cy="7282180"/>
            <a:chOff x="0" y="2266950"/>
            <a:chExt cx="12192000" cy="4591050"/>
          </a:xfrm>
        </p:grpSpPr>
        <p:pic>
          <p:nvPicPr>
            <p:cNvPr id="62" name="Picture 4" descr="Road Sign Png, Vector, PSD, and Clipart With Transparent ..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44" b="95556" l="10000" r="90000">
                          <a14:foregroundMark x1="50556" y1="10556" x2="50556" y2="10556"/>
                          <a14:foregroundMark x1="50278" y1="4722" x2="50278" y2="4722"/>
                          <a14:foregroundMark x1="48889" y1="7500" x2="48889" y2="7500"/>
                          <a14:foregroundMark x1="55556" y1="95556" x2="55556" y2="95556"/>
                          <a14:foregroundMark x1="61111" y1="93333" x2="61111" y2="93333"/>
                          <a14:foregroundMark x1="59444" y1="91389" x2="59444" y2="91389"/>
                          <a14:foregroundMark x1="48611" y1="94722" x2="48611" y2="94722"/>
                          <a14:foregroundMark x1="41111" y1="90833" x2="41111" y2="90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885" y="3964688"/>
              <a:ext cx="1772025" cy="177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4" descr="A picture containing table, flower, grass, sitting&#10;&#10;Description automatically generated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66950"/>
              <a:ext cx="12192000" cy="4591050"/>
            </a:xfrm>
            <a:prstGeom prst="rect">
              <a:avLst/>
            </a:prstGeom>
          </p:spPr>
        </p:pic>
      </p:grpSp>
      <p:sp>
        <p:nvSpPr>
          <p:cNvPr id="21" name="Rectangle 6"/>
          <p:cNvSpPr/>
          <p:nvPr/>
        </p:nvSpPr>
        <p:spPr>
          <a:xfrm>
            <a:off x="10339070" y="1830705"/>
            <a:ext cx="1271270" cy="2472055"/>
          </a:xfrm>
          <a:custGeom>
            <a:avLst/>
            <a:gdLst>
              <a:gd name="connsiteX0" fmla="*/ 0 w 1089756"/>
              <a:gd name="connsiteY0" fmla="*/ 0 h 2476734"/>
              <a:gd name="connsiteX1" fmla="*/ 1089756 w 1089756"/>
              <a:gd name="connsiteY1" fmla="*/ 0 h 2476734"/>
              <a:gd name="connsiteX2" fmla="*/ 1089756 w 1089756"/>
              <a:gd name="connsiteY2" fmla="*/ 2476734 h 2476734"/>
              <a:gd name="connsiteX3" fmla="*/ 0 w 1089756"/>
              <a:gd name="connsiteY3" fmla="*/ 2476734 h 2476734"/>
              <a:gd name="connsiteX4" fmla="*/ 0 w 1089756"/>
              <a:gd name="connsiteY4" fmla="*/ 0 h 2476734"/>
              <a:gd name="connsiteX0-1" fmla="*/ 0 w 1089756"/>
              <a:gd name="connsiteY0-2" fmla="*/ 0 h 2476734"/>
              <a:gd name="connsiteX1-3" fmla="*/ 929736 w 1089756"/>
              <a:gd name="connsiteY1-4" fmla="*/ 220980 h 2476734"/>
              <a:gd name="connsiteX2-5" fmla="*/ 1089756 w 1089756"/>
              <a:gd name="connsiteY2-6" fmla="*/ 2476734 h 2476734"/>
              <a:gd name="connsiteX3-7" fmla="*/ 0 w 1089756"/>
              <a:gd name="connsiteY3-8" fmla="*/ 2476734 h 2476734"/>
              <a:gd name="connsiteX4-9" fmla="*/ 0 w 1089756"/>
              <a:gd name="connsiteY4-10" fmla="*/ 0 h 2476734"/>
              <a:gd name="connsiteX0-11" fmla="*/ 0 w 1089756"/>
              <a:gd name="connsiteY0-12" fmla="*/ 0 h 2476734"/>
              <a:gd name="connsiteX1-13" fmla="*/ 1089756 w 1089756"/>
              <a:gd name="connsiteY1-14" fmla="*/ 220980 h 2476734"/>
              <a:gd name="connsiteX2-15" fmla="*/ 1089756 w 1089756"/>
              <a:gd name="connsiteY2-16" fmla="*/ 2476734 h 2476734"/>
              <a:gd name="connsiteX3-17" fmla="*/ 0 w 1089756"/>
              <a:gd name="connsiteY3-18" fmla="*/ 2476734 h 2476734"/>
              <a:gd name="connsiteX4-19" fmla="*/ 0 w 1089756"/>
              <a:gd name="connsiteY4-20" fmla="*/ 0 h 2476734"/>
              <a:gd name="connsiteX0-21" fmla="*/ 0 w 1089756"/>
              <a:gd name="connsiteY0-22" fmla="*/ 0 h 2476734"/>
              <a:gd name="connsiteX1-23" fmla="*/ 1089756 w 1089756"/>
              <a:gd name="connsiteY1-24" fmla="*/ 220980 h 2476734"/>
              <a:gd name="connsiteX2-25" fmla="*/ 1089756 w 1089756"/>
              <a:gd name="connsiteY2-26" fmla="*/ 2476734 h 2476734"/>
              <a:gd name="connsiteX3-27" fmla="*/ 0 w 1089756"/>
              <a:gd name="connsiteY3-28" fmla="*/ 2476734 h 2476734"/>
              <a:gd name="connsiteX4-29" fmla="*/ 0 w 1089756"/>
              <a:gd name="connsiteY4-30" fmla="*/ 0 h 2476734"/>
              <a:gd name="connsiteX0-31" fmla="*/ 0 w 1089756"/>
              <a:gd name="connsiteY0-32" fmla="*/ 0 h 2514834"/>
              <a:gd name="connsiteX1-33" fmla="*/ 1089756 w 1089756"/>
              <a:gd name="connsiteY1-34" fmla="*/ 220980 h 2514834"/>
              <a:gd name="connsiteX2-35" fmla="*/ 1089756 w 1089756"/>
              <a:gd name="connsiteY2-36" fmla="*/ 2476734 h 2514834"/>
              <a:gd name="connsiteX3-37" fmla="*/ 114300 w 1089756"/>
              <a:gd name="connsiteY3-38" fmla="*/ 2514834 h 2514834"/>
              <a:gd name="connsiteX4-39" fmla="*/ 0 w 1089756"/>
              <a:gd name="connsiteY4-40" fmla="*/ 0 h 2514834"/>
              <a:gd name="connsiteX0-41" fmla="*/ 0 w 1089756"/>
              <a:gd name="connsiteY0-42" fmla="*/ 0 h 2476734"/>
              <a:gd name="connsiteX1-43" fmla="*/ 1089756 w 1089756"/>
              <a:gd name="connsiteY1-44" fmla="*/ 220980 h 2476734"/>
              <a:gd name="connsiteX2-45" fmla="*/ 1089756 w 1089756"/>
              <a:gd name="connsiteY2-46" fmla="*/ 2476734 h 2476734"/>
              <a:gd name="connsiteX3-47" fmla="*/ 83820 w 1089756"/>
              <a:gd name="connsiteY3-48" fmla="*/ 2476734 h 2476734"/>
              <a:gd name="connsiteX4-49" fmla="*/ 0 w 1089756"/>
              <a:gd name="connsiteY4-50" fmla="*/ 0 h 2476734"/>
              <a:gd name="connsiteX0-51" fmla="*/ 0 w 1030315"/>
              <a:gd name="connsiteY0-52" fmla="*/ 52514 h 2369228"/>
              <a:gd name="connsiteX1-53" fmla="*/ 1030315 w 1030315"/>
              <a:gd name="connsiteY1-54" fmla="*/ 113474 h 2369228"/>
              <a:gd name="connsiteX2-55" fmla="*/ 1030315 w 1030315"/>
              <a:gd name="connsiteY2-56" fmla="*/ 2369228 h 2369228"/>
              <a:gd name="connsiteX3-57" fmla="*/ 24379 w 1030315"/>
              <a:gd name="connsiteY3-58" fmla="*/ 2369228 h 2369228"/>
              <a:gd name="connsiteX4-59" fmla="*/ 0 w 1030315"/>
              <a:gd name="connsiteY4-60" fmla="*/ 52514 h 2369228"/>
              <a:gd name="connsiteX0-61" fmla="*/ 0 w 1055082"/>
              <a:gd name="connsiteY0-62" fmla="*/ 168672 h 2340606"/>
              <a:gd name="connsiteX1-63" fmla="*/ 1055082 w 1055082"/>
              <a:gd name="connsiteY1-64" fmla="*/ 84852 h 2340606"/>
              <a:gd name="connsiteX2-65" fmla="*/ 1055082 w 1055082"/>
              <a:gd name="connsiteY2-66" fmla="*/ 2340606 h 2340606"/>
              <a:gd name="connsiteX3-67" fmla="*/ 49146 w 1055082"/>
              <a:gd name="connsiteY3-68" fmla="*/ 2340606 h 2340606"/>
              <a:gd name="connsiteX4-69" fmla="*/ 0 w 1055082"/>
              <a:gd name="connsiteY4-70" fmla="*/ 168672 h 2340606"/>
              <a:gd name="connsiteX0-71" fmla="*/ 0 w 1055082"/>
              <a:gd name="connsiteY0-72" fmla="*/ 265975 h 2437909"/>
              <a:gd name="connsiteX1-73" fmla="*/ 1055082 w 1055082"/>
              <a:gd name="connsiteY1-74" fmla="*/ 182155 h 2437909"/>
              <a:gd name="connsiteX2-75" fmla="*/ 1055082 w 1055082"/>
              <a:gd name="connsiteY2-76" fmla="*/ 2437909 h 2437909"/>
              <a:gd name="connsiteX3-77" fmla="*/ 49146 w 1055082"/>
              <a:gd name="connsiteY3-78" fmla="*/ 2437909 h 2437909"/>
              <a:gd name="connsiteX4-79" fmla="*/ 0 w 1055082"/>
              <a:gd name="connsiteY4-80" fmla="*/ 265975 h 2437909"/>
              <a:gd name="connsiteX0-81" fmla="*/ 0 w 1055082"/>
              <a:gd name="connsiteY0-82" fmla="*/ 284955 h 2456889"/>
              <a:gd name="connsiteX1-83" fmla="*/ 1055082 w 1055082"/>
              <a:gd name="connsiteY1-84" fmla="*/ 201135 h 2456889"/>
              <a:gd name="connsiteX2-85" fmla="*/ 1055082 w 1055082"/>
              <a:gd name="connsiteY2-86" fmla="*/ 2456889 h 2456889"/>
              <a:gd name="connsiteX3-87" fmla="*/ 49146 w 1055082"/>
              <a:gd name="connsiteY3-88" fmla="*/ 2456889 h 2456889"/>
              <a:gd name="connsiteX4-89" fmla="*/ 0 w 1055082"/>
              <a:gd name="connsiteY4-90" fmla="*/ 284955 h 245688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55082" h="2456889">
                <a:moveTo>
                  <a:pt x="0" y="284955"/>
                </a:moveTo>
                <a:cubicBezTo>
                  <a:pt x="184928" y="-106205"/>
                  <a:pt x="691830" y="-55405"/>
                  <a:pt x="1055082" y="201135"/>
                </a:cubicBezTo>
                <a:lnTo>
                  <a:pt x="1055082" y="2456889"/>
                </a:lnTo>
                <a:lnTo>
                  <a:pt x="49146" y="2456889"/>
                </a:lnTo>
                <a:lnTo>
                  <a:pt x="0" y="284955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4351" y="-1363204"/>
            <a:ext cx="609600" cy="609600"/>
          </a:xfrm>
          <a:prstGeom prst="rect">
            <a:avLst/>
          </a:prstGeom>
        </p:spPr>
      </p:pic>
      <p:pic>
        <p:nvPicPr>
          <p:cNvPr id="10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527" y="-1301249"/>
            <a:ext cx="609600" cy="609600"/>
          </a:xfrm>
          <a:prstGeom prst="rect">
            <a:avLst/>
          </a:prstGeom>
        </p:spPr>
      </p:pic>
      <p:pic>
        <p:nvPicPr>
          <p:cNvPr id="10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3103" y="-1314970"/>
            <a:ext cx="609600" cy="609600"/>
          </a:xfrm>
          <a:prstGeom prst="rect">
            <a:avLst/>
          </a:prstGeom>
        </p:spPr>
      </p:pic>
      <p:pic>
        <p:nvPicPr>
          <p:cNvPr id="15" name="ngchay" descr="A close up of a logo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28" y="2024184"/>
            <a:ext cx="4343616" cy="4343616"/>
          </a:xfrm>
          <a:prstGeom prst="rect">
            <a:avLst/>
          </a:prstGeom>
        </p:spPr>
      </p:pic>
      <p:pic>
        <p:nvPicPr>
          <p:cNvPr id="20" name="ngdung" descr="A close up of a logo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31603" y="3581345"/>
            <a:ext cx="3040743" cy="3040743"/>
          </a:xfrm>
          <a:prstGeom prst="rect">
            <a:avLst/>
          </a:prstGeom>
        </p:spPr>
      </p:pic>
      <p:sp>
        <p:nvSpPr>
          <p:cNvPr id="75" name="DAD1"/>
          <p:cNvSpPr/>
          <p:nvPr/>
        </p:nvSpPr>
        <p:spPr>
          <a:xfrm flipH="1">
            <a:off x="6271895" y="5129530"/>
            <a:ext cx="3749040" cy="729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DAS1"/>
          <p:cNvSpPr/>
          <p:nvPr/>
        </p:nvSpPr>
        <p:spPr>
          <a:xfrm flipH="1">
            <a:off x="2195195" y="6134100"/>
            <a:ext cx="3749040" cy="6426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17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0" name="DAS1"/>
          <p:cNvSpPr/>
          <p:nvPr/>
        </p:nvSpPr>
        <p:spPr>
          <a:xfrm flipH="1">
            <a:off x="6273800" y="6134100"/>
            <a:ext cx="3749040" cy="6426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19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cauhoi1"/>
          <p:cNvGrpSpPr/>
          <p:nvPr/>
        </p:nvGrpSpPr>
        <p:grpSpPr>
          <a:xfrm>
            <a:off x="1761610" y="-230799"/>
            <a:ext cx="5607757" cy="4209579"/>
            <a:chOff x="1779341" y="-58684"/>
            <a:chExt cx="5607757" cy="4209579"/>
          </a:xfrm>
        </p:grpSpPr>
        <p:pic>
          <p:nvPicPr>
            <p:cNvPr id="67" name="cauhoi1" descr="A picture containing cake, table, decorated, sitting&#10;&#10;Description automatically generated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341" y="-58684"/>
              <a:ext cx="5607757" cy="4209579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3085770" y="1491371"/>
              <a:ext cx="38104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4800" b="1">
                  <a:latin typeface="UTM Avo" panose="02040603050506020204" pitchFamily="18" charset="0"/>
                  <a:cs typeface="Arial" panose="020B0604020202020204" pitchFamily="34" charset="0"/>
                </a:rPr>
                <a:t>14 – 4 = ?</a:t>
              </a:r>
              <a:endParaRPr lang="vi-VN" altLang="en-US" sz="4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9" name="DAS1"/>
          <p:cNvSpPr/>
          <p:nvPr/>
        </p:nvSpPr>
        <p:spPr>
          <a:xfrm flipH="1">
            <a:off x="2191385" y="5129530"/>
            <a:ext cx="3749040" cy="72961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F499B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algn="ctr"/>
            <a:r>
              <a:rPr lang="en-US" altLang="en-US" sz="4800" b="1">
                <a:solidFill>
                  <a:schemeClr val="bg1"/>
                </a:solidFill>
                <a:latin typeface="UTM Avo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18</a:t>
            </a:r>
            <a:endParaRPr lang="vi-VN" altLang="en-US" sz="48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352585" y="2787631"/>
            <a:ext cx="1609725" cy="4391025"/>
            <a:chOff x="7318719" y="1909349"/>
            <a:chExt cx="1609725" cy="439102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291" b="92408" l="5325" r="91716">
                          <a14:foregroundMark x1="33728" y1="12148" x2="33728" y2="12148"/>
                          <a14:foregroundMark x1="60947" y1="13015" x2="60947" y2="13015"/>
                          <a14:foregroundMark x1="63905" y1="12364" x2="63905" y2="12364"/>
                          <a14:foregroundMark x1="36686" y1="11063" x2="36686" y2="11063"/>
                          <a14:foregroundMark x1="36095" y1="14100" x2="36095" y2="14100"/>
                          <a14:foregroundMark x1="40828" y1="20174" x2="40828" y2="20174"/>
                          <a14:foregroundMark x1="44379" y1="22343" x2="44379" y2="22343"/>
                          <a14:foregroundMark x1="63314" y1="22560" x2="63314" y2="22560"/>
                          <a14:foregroundMark x1="65680" y1="16486" x2="65089" y2="15401"/>
                          <a14:foregroundMark x1="65089" y1="10846" x2="65089" y2="10846"/>
                          <a14:foregroundMark x1="65680" y1="8026" x2="65680" y2="8026"/>
                          <a14:foregroundMark x1="44970" y1="24946" x2="44970" y2="24946"/>
                          <a14:foregroundMark x1="76331" y1="88937" x2="76331" y2="88937"/>
                          <a14:foregroundMark x1="91716" y1="90239" x2="86982" y2="90239"/>
                          <a14:foregroundMark x1="69822" y1="89588" x2="69822" y2="89588"/>
                          <a14:foregroundMark x1="65680" y1="90239" x2="65680" y2="91323"/>
                          <a14:foregroundMark x1="73964" y1="90889" x2="73964" y2="90889"/>
                          <a14:foregroundMark x1="25444" y1="90022" x2="25444" y2="90022"/>
                          <a14:foregroundMark x1="24260" y1="88503" x2="24260" y2="88503"/>
                          <a14:foregroundMark x1="36095" y1="88503" x2="36095" y2="88503"/>
                          <a14:foregroundMark x1="44970" y1="88720" x2="44970" y2="88720"/>
                          <a14:foregroundMark x1="46154" y1="92408" x2="46154" y2="92408"/>
                          <a14:foregroundMark x1="44970" y1="91757" x2="44970" y2="91757"/>
                          <a14:foregroundMark x1="40237" y1="91323" x2="40237" y2="91323"/>
                          <a14:foregroundMark x1="33728" y1="90456" x2="33728" y2="90456"/>
                          <a14:foregroundMark x1="44379" y1="91323" x2="44379" y2="91323"/>
                          <a14:foregroundMark x1="57396" y1="91974" x2="57396" y2="91974"/>
                          <a14:foregroundMark x1="33728" y1="6291" x2="33728" y2="6291"/>
                          <a14:foregroundMark x1="69822" y1="6291" x2="69822" y2="6291"/>
                          <a14:foregroundMark x1="31953" y1="47072" x2="31953" y2="47072"/>
                          <a14:foregroundMark x1="5325" y1="60304" x2="5325" y2="60304"/>
                          <a14:backgroundMark x1="44970" y1="92191" x2="44970" y2="92191"/>
                          <a14:backgroundMark x1="45562" y1="91540" x2="45562" y2="91540"/>
                          <a14:backgroundMark x1="44970" y1="91757" x2="44970" y2="91757"/>
                          <a14:backgroundMark x1="47337" y1="92625" x2="47337" y2="9262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18719" y="1909349"/>
              <a:ext cx="1609725" cy="439102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4"/>
            <a:srcRect l="10476" t="24649" r="8571" b="20657"/>
            <a:stretch>
              <a:fillRect/>
            </a:stretch>
          </p:blipFill>
          <p:spPr>
            <a:xfrm>
              <a:off x="7452098" y="3424237"/>
              <a:ext cx="858464" cy="369888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5"/>
          <a:srcRect r="4776"/>
          <a:stretch>
            <a:fillRect/>
          </a:stretch>
        </p:blipFill>
        <p:spPr>
          <a:xfrm>
            <a:off x="10617539" y="4716443"/>
            <a:ext cx="462571" cy="324264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6350"/>
            <a:ext cx="1771015" cy="76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717 L -2.70833E-6 0.00717 C 0.12748 0.00625 -2.70833E-6 0.00694 0.14271 0.00717 L 0.52709 0.00763 C 0.56029 0.00856 0.54675 0.00833 0.60443 0.00763 C 0.60599 0.00763 0.60755 0.0074 0.60899 0.00717 C 0.61446 0.00648 0.61511 0.00625 0.61966 0.00532 C 0.6224 0.00393 0.62279 0.0037 0.62735 0.00254 C 0.62865 0.00231 0.63034 0.00208 0.63177 0.00185 C 0.63282 0.00115 0.63373 0.00046 0.63477 4.44444E-6 C 0.63581 -0.00047 0.63711 -0.00093 0.63789 -0.00139 C 0.6392 -0.00232 0.64115 -0.00394 0.64115 -0.00394 " pathEditMode="relative" rAng="0" ptsTypes="AAAAAAAAAA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57" y="-50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0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815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21" grpId="0" bldLvl="0" animBg="1"/>
      <p:bldP spid="75" grpId="0" bldLvl="0" animBg="1"/>
      <p:bldP spid="75" grpId="1" bldLvl="0" animBg="1"/>
      <p:bldP spid="78" grpId="0" bldLvl="0" animBg="1"/>
      <p:bldP spid="78" grpId="1" bldLvl="0" animBg="1"/>
      <p:bldP spid="80" grpId="0" bldLvl="0" animBg="1"/>
      <p:bldP spid="80" grpId="1" bldLvl="0" animBg="1"/>
      <p:bldP spid="79" grpId="0" bldLvl="0" animBg="1"/>
      <p:bldP spid="79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6607175" cy="22288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74140" y="1064895"/>
            <a:ext cx="3148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>
                <a:solidFill>
                  <a:srgbClr val="0070C0"/>
                </a:solidFill>
                <a:latin typeface="UTM Avo" panose="02040603050506020204" pitchFamily="18" charset="0"/>
              </a:rPr>
              <a:t>2. Tính:</a:t>
            </a:r>
            <a:endParaRPr lang="vi-VN" altLang="en-US" sz="5400" b="1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35" y="796290"/>
            <a:ext cx="1215390" cy="1215390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0" y="1814830"/>
            <a:ext cx="6091555" cy="518414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096644" y="4284980"/>
            <a:ext cx="20148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15 – 2</a:t>
            </a: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16 – 3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3131820" y="4287520"/>
            <a:ext cx="19138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14 – 1</a:t>
            </a: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13 – 3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5998210" y="1814830"/>
            <a:ext cx="6271895" cy="518414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7044054" y="4284980"/>
            <a:ext cx="19342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16 – 5</a:t>
            </a:r>
            <a:endParaRPr lang="vi-VN" altLang="en-US" sz="4400" b="1">
              <a:solidFill>
                <a:srgbClr val="00B050"/>
              </a:solidFill>
            </a:endParaRP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17 – 6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9316224" y="4326184"/>
            <a:ext cx="19342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18 – 4</a:t>
            </a:r>
            <a:endParaRPr lang="vi-VN" altLang="en-US" sz="4400" b="1">
              <a:solidFill>
                <a:srgbClr val="00B050"/>
              </a:solidFill>
            </a:endParaRP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19 – 8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18745" y="728345"/>
            <a:ext cx="1472565" cy="1370965"/>
          </a:xfrm>
          <a:prstGeom prst="rect">
            <a:avLst/>
          </a:prstGeom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65" y="397998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24" y="487649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6607175" cy="22288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74140" y="1064895"/>
            <a:ext cx="31483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>
                <a:solidFill>
                  <a:srgbClr val="0070C0"/>
                </a:solidFill>
                <a:latin typeface="UTM Avo" panose="02040603050506020204" pitchFamily="18" charset="0"/>
              </a:rPr>
              <a:t>2. Tính:</a:t>
            </a:r>
            <a:endParaRPr lang="vi-VN" altLang="en-US" sz="5400" b="1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35" y="796290"/>
            <a:ext cx="1215390" cy="1215390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0" y="1814830"/>
            <a:ext cx="6091555" cy="5184140"/>
          </a:xfrm>
          <a:prstGeom prst="rect">
            <a:avLst/>
          </a:prstGeom>
        </p:spPr>
      </p:pic>
      <p:sp>
        <p:nvSpPr>
          <p:cNvPr id="14" name="Text Box 13"/>
          <p:cNvSpPr txBox="1"/>
          <p:nvPr/>
        </p:nvSpPr>
        <p:spPr>
          <a:xfrm>
            <a:off x="1374140" y="4191635"/>
            <a:ext cx="20053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15 – 2 </a:t>
            </a:r>
            <a:endParaRPr lang="vi-VN" altLang="en-US" sz="4400" b="1">
              <a:solidFill>
                <a:srgbClr val="00B050"/>
              </a:solidFill>
            </a:endParaRP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16 – 3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5977890" y="1814830"/>
            <a:ext cx="6271895" cy="5184140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18745" y="728345"/>
            <a:ext cx="1472565" cy="1370965"/>
          </a:xfrm>
          <a:prstGeom prst="rect">
            <a:avLst/>
          </a:prstGeom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65" y="397998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24" y="487649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7465695" y="4303395"/>
            <a:ext cx="19392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14 – 1 </a:t>
            </a:r>
            <a:endParaRPr lang="vi-VN" altLang="en-US" sz="4400" b="1">
              <a:solidFill>
                <a:srgbClr val="00B050"/>
              </a:solidFill>
            </a:endParaRP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13 – 3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379470" y="4214495"/>
            <a:ext cx="14960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= 13</a:t>
            </a:r>
            <a:endParaRPr lang="vi-VN" altLang="en-US" sz="4400" b="1">
              <a:solidFill>
                <a:srgbClr val="FF0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3354070" y="5544999"/>
            <a:ext cx="1496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= 13</a:t>
            </a:r>
            <a:endParaRPr lang="vi-VN" altLang="en-US" sz="4400" b="1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528175" y="4344670"/>
            <a:ext cx="15621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= 13</a:t>
            </a:r>
            <a:endParaRPr lang="vi-VN" altLang="en-US" sz="4400" b="1">
              <a:solidFill>
                <a:srgbClr val="FF0000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528277" y="5657612"/>
            <a:ext cx="1470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= 10</a:t>
            </a:r>
            <a:endParaRPr lang="vi-VN" altLang="en-US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475"/>
            <a:ext cx="6607175" cy="222885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74140" y="1064895"/>
            <a:ext cx="31483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5400" b="1">
                <a:solidFill>
                  <a:srgbClr val="0070C0"/>
                </a:solidFill>
                <a:latin typeface="UTM Avo" panose="02040603050506020204" pitchFamily="18" charset="0"/>
              </a:rPr>
              <a:t>2. Tính:</a:t>
            </a:r>
            <a:endParaRPr lang="vi-VN" altLang="en-US" sz="5400" b="1">
              <a:solidFill>
                <a:srgbClr val="0070C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435" y="796290"/>
            <a:ext cx="1215390" cy="1215390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0" y="1814830"/>
            <a:ext cx="6091555" cy="5184140"/>
          </a:xfrm>
          <a:prstGeom prst="rect">
            <a:avLst/>
          </a:prstGeom>
        </p:spPr>
      </p:pic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" t="8015" r="1404" b="12775"/>
          <a:stretch>
            <a:fillRect/>
          </a:stretch>
        </p:blipFill>
        <p:spPr>
          <a:xfrm>
            <a:off x="5998210" y="1814830"/>
            <a:ext cx="6271895" cy="5184140"/>
          </a:xfrm>
          <a:prstGeom prst="rect">
            <a:avLst/>
          </a:prstGeom>
        </p:spPr>
      </p:pic>
      <p:sp>
        <p:nvSpPr>
          <p:cNvPr id="17" name="Text Box 16"/>
          <p:cNvSpPr txBox="1"/>
          <p:nvPr/>
        </p:nvSpPr>
        <p:spPr>
          <a:xfrm>
            <a:off x="1353819" y="4338955"/>
            <a:ext cx="1881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16 – 5</a:t>
            </a:r>
            <a:endParaRPr lang="vi-VN" altLang="en-US" sz="4400" b="1">
              <a:solidFill>
                <a:srgbClr val="00B050"/>
              </a:solidFill>
            </a:endParaRP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17 – 6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7249160" y="4338955"/>
            <a:ext cx="19843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18 – 4</a:t>
            </a:r>
            <a:endParaRPr lang="vi-VN" altLang="en-US" sz="4400" b="1">
              <a:solidFill>
                <a:srgbClr val="00B050"/>
              </a:solidFill>
            </a:endParaRPr>
          </a:p>
          <a:p>
            <a:endParaRPr lang="vi-VN" altLang="en-US" sz="4400" b="1">
              <a:solidFill>
                <a:srgbClr val="00B050"/>
              </a:solidFill>
            </a:endParaRPr>
          </a:p>
          <a:p>
            <a:r>
              <a:rPr lang="en-US" altLang="en-US" sz="4400" b="1">
                <a:solidFill>
                  <a:srgbClr val="00B050"/>
                </a:solidFill>
                <a:latin typeface="UTM Avo" panose="02040603050506020204" pitchFamily="18" charset="0"/>
              </a:rPr>
              <a:t>19 – 8 </a:t>
            </a:r>
            <a:endParaRPr lang="vi-VN" altLang="en-US" sz="4400" b="1">
              <a:solidFill>
                <a:srgbClr val="00B050"/>
              </a:solidFill>
            </a:endParaRPr>
          </a:p>
        </p:txBody>
      </p:sp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118745" y="728345"/>
            <a:ext cx="1472565" cy="1370965"/>
          </a:xfrm>
          <a:prstGeom prst="rect">
            <a:avLst/>
          </a:prstGeom>
        </p:spPr>
      </p:pic>
      <p:pic>
        <p:nvPicPr>
          <p:cNvPr id="9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265" y="397998"/>
            <a:ext cx="2451444" cy="20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224" y="487649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3216910" y="4346575"/>
            <a:ext cx="1474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C000"/>
                </a:solidFill>
                <a:latin typeface="UTM Avo" panose="02040603050506020204" pitchFamily="18" charset="0"/>
              </a:rPr>
              <a:t>= 11</a:t>
            </a:r>
            <a:endParaRPr lang="vi-VN" altLang="en-US" sz="4400" b="1">
              <a:solidFill>
                <a:srgbClr val="FFC000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235325" y="5693410"/>
            <a:ext cx="14559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C000"/>
                </a:solidFill>
                <a:latin typeface="UTM Avo" panose="02040603050506020204" pitchFamily="18" charset="0"/>
              </a:rPr>
              <a:t>= 11</a:t>
            </a:r>
            <a:endParaRPr lang="vi-VN" altLang="en-US" sz="4400" b="1">
              <a:solidFill>
                <a:srgbClr val="FFC000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9266555" y="4346575"/>
            <a:ext cx="14693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400" b="1">
                <a:solidFill>
                  <a:srgbClr val="FFC000"/>
                </a:solidFill>
              </a:rPr>
              <a:t>= 14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316085" y="5693410"/>
            <a:ext cx="1522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b="1">
                <a:solidFill>
                  <a:srgbClr val="FFC000"/>
                </a:solidFill>
                <a:latin typeface="UTM Avo" panose="02040603050506020204" pitchFamily="18" charset="0"/>
              </a:rPr>
              <a:t>= 11</a:t>
            </a:r>
            <a:endParaRPr lang="vi-VN" altLang="en-US" sz="4400" b="1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6" b="615"/>
          <a:stretch/>
        </p:blipFill>
        <p:spPr>
          <a:xfrm>
            <a:off x="0" y="397998"/>
            <a:ext cx="12192000" cy="6583373"/>
          </a:xfrm>
          <a:prstGeom prst="rect">
            <a:avLst/>
          </a:prstGeom>
        </p:spPr>
      </p:pic>
      <p:pic>
        <p:nvPicPr>
          <p:cNvPr id="100" name="Picture 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938" y="269935"/>
            <a:ext cx="1237578" cy="123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-215900" y="5406390"/>
            <a:ext cx="1472565" cy="13709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809" t="39342" r="37162" b="7774"/>
          <a:stretch>
            <a:fillRect/>
          </a:stretch>
        </p:blipFill>
        <p:spPr>
          <a:xfrm>
            <a:off x="3808255" y="1101724"/>
            <a:ext cx="5049837" cy="4918075"/>
          </a:xfrm>
          <a:prstGeom prst="rect">
            <a:avLst/>
          </a:prstGeom>
        </p:spPr>
      </p:pic>
      <p:pic>
        <p:nvPicPr>
          <p:cNvPr id="15" name="Content Placeholder 13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74" t="74189" r="23714" b="6962"/>
          <a:stretch>
            <a:fillRect/>
          </a:stretch>
        </p:blipFill>
        <p:spPr>
          <a:xfrm>
            <a:off x="10222228" y="4544695"/>
            <a:ext cx="1969771" cy="1608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37" t="37139" r="64618" b="44703"/>
          <a:stretch>
            <a:fillRect/>
          </a:stretch>
        </p:blipFill>
        <p:spPr>
          <a:xfrm>
            <a:off x="337186" y="645013"/>
            <a:ext cx="1969770" cy="15952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514" t="57278" r="64701" b="26659"/>
          <a:stretch>
            <a:fillRect/>
          </a:stretch>
        </p:blipFill>
        <p:spPr>
          <a:xfrm>
            <a:off x="337186" y="2745740"/>
            <a:ext cx="1835149" cy="12934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723" t="74560" r="63397" b="7767"/>
          <a:stretch>
            <a:fillRect/>
          </a:stretch>
        </p:blipFill>
        <p:spPr>
          <a:xfrm>
            <a:off x="576581" y="4948555"/>
            <a:ext cx="1835149" cy="1369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726" t="37263" r="22948" b="46262"/>
          <a:stretch>
            <a:fillRect/>
          </a:stretch>
        </p:blipFill>
        <p:spPr>
          <a:xfrm>
            <a:off x="10124440" y="704850"/>
            <a:ext cx="1969770" cy="1535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8158" t="56919" r="24242" b="27015"/>
          <a:stretch>
            <a:fillRect/>
          </a:stretch>
        </p:blipFill>
        <p:spPr>
          <a:xfrm>
            <a:off x="10224770" y="2756535"/>
            <a:ext cx="1969770" cy="1608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98 0.01527 L 0.67735 0.2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2966E-17 L 0.18737 -0.01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05 0.00648 L 0.69037 -0.607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-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31 -0.00046 L -0.62787 -0.0157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45 0.00926 L -0.13125 0.197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64766 -0.0583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8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615827" y="1569901"/>
            <a:ext cx="69603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5400">
                <a:solidFill>
                  <a:srgbClr val="0070C0"/>
                </a:solidFill>
                <a:latin typeface="UTM Avo" panose="02040603050506020204" pitchFamily="18" charset="0"/>
              </a:rPr>
              <a:t>4. 	Nêu phép tính thích hợp với mỗi tranh vẽ.</a:t>
            </a:r>
            <a:endParaRPr lang="vi-VN" altLang="en-US" sz="54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shot (322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8575" t="28295" r="8820" b="13923"/>
          <a:stretch>
            <a:fillRect/>
          </a:stretch>
        </p:blipFill>
        <p:spPr>
          <a:xfrm>
            <a:off x="0" y="431800"/>
            <a:ext cx="12017375" cy="64262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4028440" y="5529580"/>
            <a:ext cx="894715" cy="115316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14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059045" y="5529580"/>
            <a:ext cx="894715" cy="115316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-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6089650" y="5529580"/>
            <a:ext cx="894715" cy="115316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4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7621270" y="5529580"/>
            <a:ext cx="894715" cy="115316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10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0234" t="30308" r="6945" b="11423"/>
          <a:stretch>
            <a:fillRect/>
          </a:stretch>
        </p:blipFill>
        <p:spPr>
          <a:xfrm>
            <a:off x="0" y="406400"/>
            <a:ext cx="12192000" cy="645160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3710940" y="5584190"/>
            <a:ext cx="894715" cy="115316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18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4676775" y="5584190"/>
            <a:ext cx="894715" cy="115316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-</a:t>
            </a:r>
          </a:p>
        </p:txBody>
      </p:sp>
      <p:sp>
        <p:nvSpPr>
          <p:cNvPr id="4" name="Rectangles 3"/>
          <p:cNvSpPr/>
          <p:nvPr/>
        </p:nvSpPr>
        <p:spPr>
          <a:xfrm>
            <a:off x="5642610" y="5604510"/>
            <a:ext cx="894715" cy="1153160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</a:rPr>
              <a:t>6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7047230" y="5584190"/>
            <a:ext cx="894715" cy="1153160"/>
          </a:xfrm>
          <a:prstGeom prst="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>
                <a:latin typeface="UTM Avo" panose="02040603050506020204" pitchFamily="18" charset="0"/>
                <a:ea typeface="SimSun" panose="02010600030101010101" pitchFamily="2" charset="-122"/>
              </a:rPr>
              <a:t>12</a:t>
            </a:r>
            <a:endParaRPr kumimoji="0" lang="vi-VN" altLang="zh-CN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  <p:bldP spid="4" grpId="0" animBg="1"/>
      <p:bldP spid="4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178</Words>
  <Application>Microsoft Office PowerPoint</Application>
  <PresentationFormat>Widescreen</PresentationFormat>
  <Paragraphs>75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UTM Avo</vt:lpstr>
      <vt:lpstr>Arial</vt:lpstr>
      <vt:lpstr>Calibri</vt:lpstr>
      <vt:lpstr>Green Color</vt:lpstr>
      <vt:lpstr>Tuần 27 Bài 57: Phép trừ dạng 17 - 2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71</cp:revision>
  <dcterms:created xsi:type="dcterms:W3CDTF">2021-11-01T08:16:00Z</dcterms:created>
  <dcterms:modified xsi:type="dcterms:W3CDTF">2022-03-04T04:20:53Z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A217D1E45C444367A54BBE9F7E139381</vt:lpwstr>
  </property>
  <property fmtid="{D5CDD505-2E9C-101B-9397-08002B2CF9AE}" pid="3" name="KSOProductBuildVer">
    <vt:lpwstr>1033-11.2.0.10463</vt:lpwstr>
  </property>
</Properties>
</file>