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1449" r:id="rId2"/>
    <p:sldId id="259" r:id="rId3"/>
    <p:sldId id="1424" r:id="rId4"/>
    <p:sldId id="1419" r:id="rId5"/>
    <p:sldId id="1433" r:id="rId6"/>
    <p:sldId id="1420" r:id="rId7"/>
    <p:sldId id="424" r:id="rId8"/>
    <p:sldId id="428" r:id="rId9"/>
    <p:sldId id="429" r:id="rId10"/>
    <p:sldId id="431" r:id="rId11"/>
    <p:sldId id="436" r:id="rId12"/>
    <p:sldId id="1450" r:id="rId13"/>
    <p:sldId id="1425" r:id="rId14"/>
    <p:sldId id="1434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75" d="100"/>
          <a:sy n="75" d="100"/>
        </p:scale>
        <p:origin x="-3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“</a:t>
            </a:r>
            <a:r>
              <a:rPr lang="en-US" dirty="0" err="1"/>
              <a:t>thổi</a:t>
            </a:r>
            <a:r>
              <a:rPr lang="en-US" dirty="0"/>
              <a:t> </a:t>
            </a:r>
            <a:r>
              <a:rPr lang="en-US" dirty="0" err="1"/>
              <a:t>nến</a:t>
            </a:r>
            <a:r>
              <a:rPr lang="en-US" dirty="0"/>
              <a:t>”. 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Món quà quý 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=""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=""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=""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=""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=""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ắp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=""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=""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=""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=""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=""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=""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=""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=""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9402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=""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=""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=""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=""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=""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=""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=""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490411" y="100703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9616786" y="10513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7561547" y="16096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1825162" y="2715189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1520362" y="31460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800016" y="3728053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8248873" y="36313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1520362" y="47144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1800016" y="52658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4655610" y="5132429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=""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=""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=""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=""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=""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=""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=""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=""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Birthday Cake Vector Material Png Download - Happy Birthday Sister  Shaheen, Transparent Png - kindpng">
            <a:extLst>
              <a:ext uri="{FF2B5EF4-FFF2-40B4-BE49-F238E27FC236}">
                <a16:creationId xmlns="" xmlns:a16="http://schemas.microsoft.com/office/drawing/2014/main" id="{43CC8F9B-421B-409A-8310-B984B94D4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3799"/>
          <a:stretch/>
        </p:blipFill>
        <p:spPr bwMode="auto">
          <a:xfrm>
            <a:off x="2487303" y="1828800"/>
            <a:ext cx="6702425" cy="44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B17CA6-26E3-4AFB-A114-79F7B458ECE9}"/>
              </a:ext>
            </a:extLst>
          </p:cNvPr>
          <p:cNvGrpSpPr/>
          <p:nvPr/>
        </p:nvGrpSpPr>
        <p:grpSpPr>
          <a:xfrm>
            <a:off x="2088277" y="6858000"/>
            <a:ext cx="8015445" cy="3805349"/>
            <a:chOff x="1969213" y="-2248978"/>
            <a:chExt cx="8015445" cy="3805349"/>
          </a:xfrm>
        </p:grpSpPr>
        <p:pic>
          <p:nvPicPr>
            <p:cNvPr id="7" name="Picture 6" descr="A person holding a bunch of balloons&#10;&#10;Description automatically generated with low confidence">
              <a:extLst>
                <a:ext uri="{FF2B5EF4-FFF2-40B4-BE49-F238E27FC236}">
                  <a16:creationId xmlns="" xmlns:a16="http://schemas.microsoft.com/office/drawing/2014/main" id="{D2F6AEC3-A7A1-4022-8A63-7348BAB5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13" y="-2248978"/>
              <a:ext cx="8015445" cy="38053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97EEFBD-195B-49AF-BE6B-1AEF4EDCDE6D}"/>
                </a:ext>
              </a:extLst>
            </p:cNvPr>
            <p:cNvSpPr txBox="1"/>
            <p:nvPr/>
          </p:nvSpPr>
          <p:spPr>
            <a:xfrm>
              <a:off x="3460861" y="442452"/>
              <a:ext cx="50321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</a:rPr>
                <a:t>Cùng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thổi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nến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0EEC289-BDE4-4197-A610-F158CC54B6E8}"/>
              </a:ext>
            </a:extLst>
          </p:cNvPr>
          <p:cNvSpPr/>
          <p:nvPr/>
        </p:nvSpPr>
        <p:spPr>
          <a:xfrm>
            <a:off x="4940300" y="207010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E7A3595-24CB-49F5-863D-09D8CE0F888E}"/>
              </a:ext>
            </a:extLst>
          </p:cNvPr>
          <p:cNvSpPr/>
          <p:nvPr/>
        </p:nvSpPr>
        <p:spPr>
          <a:xfrm>
            <a:off x="5702300" y="17843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4EE8CA6-09AE-4F7D-AEF1-78FEDD70416F}"/>
              </a:ext>
            </a:extLst>
          </p:cNvPr>
          <p:cNvSpPr/>
          <p:nvPr/>
        </p:nvSpPr>
        <p:spPr>
          <a:xfrm>
            <a:off x="6610659" y="20002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="" xmlns:a16="http://schemas.microsoft.com/office/drawing/2014/main" id="{2186BB3A-6D7C-49BD-A53B-EA1D20921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25638" r="35573" b="11934"/>
          <a:stretch/>
        </p:blipFill>
        <p:spPr>
          <a:xfrm>
            <a:off x="4607654" y="1516947"/>
            <a:ext cx="1094646" cy="1420963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="" xmlns:a16="http://schemas.microsoft.com/office/drawing/2014/main" id="{56BAEDD8-F5DF-4E52-BC93-7A3A4ECC2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r="35573"/>
          <a:stretch/>
        </p:blipFill>
        <p:spPr>
          <a:xfrm>
            <a:off x="5447412" y="722669"/>
            <a:ext cx="1021159" cy="2123361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="" xmlns:a16="http://schemas.microsoft.com/office/drawing/2014/main" id="{251E842B-4D74-4859-9008-F8BB6ACF6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r="36401"/>
          <a:stretch/>
        </p:blipFill>
        <p:spPr>
          <a:xfrm rot="21338593">
            <a:off x="6216526" y="858609"/>
            <a:ext cx="1013866" cy="2236664"/>
          </a:xfrm>
          <a:prstGeom prst="rect">
            <a:avLst/>
          </a:prstGeom>
        </p:spPr>
      </p:pic>
      <p:pic>
        <p:nvPicPr>
          <p:cNvPr id="29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7925994-7EDF-41DA-8EEF-5F1BF2B3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74303"/>
            <a:ext cx="1614654" cy="161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1.3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=""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=""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=""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29672"/>
          <a:stretch/>
        </p:blipFill>
        <p:spPr>
          <a:xfrm>
            <a:off x="-453538" y="1893443"/>
            <a:ext cx="13099074" cy="2728213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6" b="89644"/>
          <a:stretch/>
        </p:blipFill>
        <p:spPr>
          <a:xfrm>
            <a:off x="831309" y="306966"/>
            <a:ext cx="7410992" cy="1204669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=""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=""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=""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70958" r="-1297" b="5184"/>
          <a:stretch/>
        </p:blipFill>
        <p:spPr>
          <a:xfrm>
            <a:off x="-301138" y="1635733"/>
            <a:ext cx="13099074" cy="3452921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8" b="89644"/>
          <a:stretch/>
        </p:blipFill>
        <p:spPr>
          <a:xfrm>
            <a:off x="831309" y="306966"/>
            <a:ext cx="2197642" cy="1204670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7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=""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=""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=""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=""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=""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=""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=""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Chuột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con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có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đáng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yêu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66900" y="427903"/>
            <a:ext cx="8166100" cy="58127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=""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107</Words>
  <Application>Microsoft Office PowerPoint</Application>
  <PresentationFormat>Custom</PresentationFormat>
  <Paragraphs>34</Paragraphs>
  <Slides>15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119</cp:revision>
  <dcterms:created xsi:type="dcterms:W3CDTF">2021-10-30T04:56:06Z</dcterms:created>
  <dcterms:modified xsi:type="dcterms:W3CDTF">2022-03-24T04:53:35Z</dcterms:modified>
</cp:coreProperties>
</file>