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6"/>
  </p:notesMasterIdLst>
  <p:sldIdLst>
    <p:sldId id="1449" r:id="rId2"/>
    <p:sldId id="1452" r:id="rId3"/>
    <p:sldId id="433" r:id="rId4"/>
    <p:sldId id="1428" r:id="rId5"/>
    <p:sldId id="1453" r:id="rId6"/>
    <p:sldId id="1429" r:id="rId7"/>
    <p:sldId id="441" r:id="rId8"/>
    <p:sldId id="442" r:id="rId9"/>
    <p:sldId id="1450" r:id="rId10"/>
    <p:sldId id="1451" r:id="rId11"/>
    <p:sldId id="1430" r:id="rId12"/>
    <p:sldId id="1431" r:id="rId13"/>
    <p:sldId id="1432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7707"/>
    <a:srgbClr val="D1FAFE"/>
    <a:srgbClr val="42D64C"/>
    <a:srgbClr val="FFFBF7"/>
    <a:srgbClr val="29AE9D"/>
    <a:srgbClr val="895527"/>
    <a:srgbClr val="FCBD4B"/>
    <a:srgbClr val="5F360E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66" d="100"/>
          <a:sy n="66" d="100"/>
        </p:scale>
        <p:origin x="-7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1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6970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9175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9175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9175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2438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1903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28.png"/><Relationship Id="rId10" Type="http://schemas.openxmlformats.org/officeDocument/2006/relationships/image" Target="../media/image11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864476" y="1648606"/>
            <a:ext cx="10463122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Chuột con đáng yêu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ead Shoulders Knees &amp; Toes (Speeding Up) - Nursery Rhyme - Super Simple Songs">
            <a:hlinkClick r:id="" action="ppaction://media"/>
            <a:extLst>
              <a:ext uri="{FF2B5EF4-FFF2-40B4-BE49-F238E27FC236}">
                <a16:creationId xmlns:a16="http://schemas.microsoft.com/office/drawing/2014/main" xmlns="" id="{1C1A2160-E6D7-4639-9C0D-8D1CF9DCB2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8748D8A-F66F-4FB0-87B5-4BD67F3558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44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xmlns="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xmlns="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xmlns="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xmlns="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xmlns="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xmlns="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xmlns="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9" y="1247351"/>
            <a:ext cx="3146114" cy="3146114"/>
          </a:xfrm>
          <a:prstGeom prst="rect">
            <a:avLst/>
          </a:prstGeom>
        </p:spPr>
      </p:pic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4DA487C9-A39B-497C-8C50-10C08742FE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1" r="59620" b="49988"/>
          <a:stretch/>
        </p:blipFill>
        <p:spPr>
          <a:xfrm>
            <a:off x="3905251" y="1570819"/>
            <a:ext cx="3433608" cy="3190673"/>
          </a:xfrm>
          <a:prstGeom prst="rect">
            <a:avLst/>
          </a:prstGeom>
        </p:spPr>
      </p:pic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5D7A7614-6654-4412-8CBF-A8E78D4D6D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>
            <a:off x="8915960" y="2661854"/>
            <a:ext cx="1901857" cy="225819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06D8F59-78AA-4F9F-9CC3-E2F07F2FCF9D}"/>
              </a:ext>
            </a:extLst>
          </p:cNvPr>
          <p:cNvSpPr/>
          <p:nvPr/>
        </p:nvSpPr>
        <p:spPr>
          <a:xfrm>
            <a:off x="232197" y="4761492"/>
            <a:ext cx="3673054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BC4E5A9-5ED2-4139-B16E-B9A8467B97D3}"/>
              </a:ext>
            </a:extLst>
          </p:cNvPr>
          <p:cNvSpPr/>
          <p:nvPr/>
        </p:nvSpPr>
        <p:spPr>
          <a:xfrm>
            <a:off x="4641697" y="476149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mẹ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D046373-3AEE-4B43-B0BE-B32D00E4095C}"/>
              </a:ext>
            </a:extLst>
          </p:cNvPr>
          <p:cNvSpPr/>
          <p:nvPr/>
        </p:nvSpPr>
        <p:spPr>
          <a:xfrm>
            <a:off x="8314751" y="476149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con</a:t>
            </a: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xmlns="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xmlns="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xmlns="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xmlns="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theo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vai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974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82" b="89644"/>
          <a:stretch/>
        </p:blipFill>
        <p:spPr>
          <a:xfrm>
            <a:off x="1329577" y="-190092"/>
            <a:ext cx="7393510" cy="1204669"/>
          </a:xfrm>
          <a:prstGeom prst="rect">
            <a:avLst/>
          </a:prstGeom>
        </p:spPr>
      </p:pic>
      <p:pic>
        <p:nvPicPr>
          <p:cNvPr id="5" name="Picture 4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xmlns="" id="{37734842-3C92-488A-BF7B-225376E835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63" y="882418"/>
            <a:ext cx="610637" cy="463854"/>
          </a:xfrm>
          <a:prstGeom prst="rect">
            <a:avLst/>
          </a:prstGeom>
        </p:spPr>
      </p:pic>
      <p:pic>
        <p:nvPicPr>
          <p:cNvPr id="6" name="Picture 5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xmlns="" id="{1B79FBD9-CE71-4834-A5A0-D41CDDEDAB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34" y="2345656"/>
            <a:ext cx="610637" cy="463854"/>
          </a:xfrm>
          <a:prstGeom prst="rect">
            <a:avLst/>
          </a:prstGeom>
        </p:spPr>
      </p:pic>
      <p:pic>
        <p:nvPicPr>
          <p:cNvPr id="7" name="Picture 6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xmlns="" id="{D09079C5-4219-470E-8B44-127CF8FC2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34" y="3208675"/>
            <a:ext cx="610637" cy="463854"/>
          </a:xfrm>
          <a:prstGeom prst="rect">
            <a:avLst/>
          </a:prstGeom>
        </p:spPr>
      </p:pic>
      <p:pic>
        <p:nvPicPr>
          <p:cNvPr id="8" name="Picture 7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xmlns="" id="{C8E4856B-8334-49A2-B2AC-3E9B6E434C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62" y="4512570"/>
            <a:ext cx="610637" cy="463854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808A3797-7BAF-4D13-94C5-B447C0ED09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 flipH="1">
            <a:off x="1798734" y="1764833"/>
            <a:ext cx="552155" cy="655608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72319FFD-F2EE-4D12-8BFB-701DFE13FD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 flipH="1">
            <a:off x="1893500" y="2787976"/>
            <a:ext cx="479160" cy="568936"/>
          </a:xfrm>
          <a:prstGeom prst="rect">
            <a:avLst/>
          </a:prstGeom>
        </p:spPr>
      </p:pic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2EF06DB1-40C3-4C0A-8F85-CA48F24ACA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 flipH="1">
            <a:off x="1951556" y="5405396"/>
            <a:ext cx="399332" cy="568936"/>
          </a:xfrm>
          <a:prstGeom prst="rect">
            <a:avLst/>
          </a:prstGeom>
        </p:spPr>
      </p:pic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1FA880FD-5711-4750-8256-3486C18199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1" r="59620" b="49988"/>
          <a:stretch/>
        </p:blipFill>
        <p:spPr>
          <a:xfrm>
            <a:off x="1776962" y="3688597"/>
            <a:ext cx="573926" cy="53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1969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66" b="89644"/>
          <a:stretch/>
        </p:blipFill>
        <p:spPr>
          <a:xfrm>
            <a:off x="1431175" y="-197301"/>
            <a:ext cx="7553167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267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xmlns="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xmlns="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xmlns="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xmlns="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xmlns="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xmlns="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66" b="89644"/>
          <a:stretch/>
        </p:blipFill>
        <p:spPr>
          <a:xfrm>
            <a:off x="1431175" y="-197301"/>
            <a:ext cx="7553167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C690FD71-B268-44A2-A83E-D513DA566A0B}"/>
              </a:ext>
            </a:extLst>
          </p:cNvPr>
          <p:cNvSpPr/>
          <p:nvPr/>
        </p:nvSpPr>
        <p:spPr>
          <a:xfrm>
            <a:off x="1940561" y="980378"/>
            <a:ext cx="312801" cy="31931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8B28F89E-55A0-4571-8736-57476C734C6F}"/>
              </a:ext>
            </a:extLst>
          </p:cNvPr>
          <p:cNvSpPr/>
          <p:nvPr/>
        </p:nvSpPr>
        <p:spPr>
          <a:xfrm>
            <a:off x="1994265" y="2450383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xmlns="" id="{61556284-CB90-400A-9DE6-337075C0C31F}"/>
              </a:ext>
            </a:extLst>
          </p:cNvPr>
          <p:cNvSpPr/>
          <p:nvPr/>
        </p:nvSpPr>
        <p:spPr>
          <a:xfrm>
            <a:off x="1948562" y="4688720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8889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66" b="89644"/>
          <a:stretch/>
        </p:blipFill>
        <p:spPr>
          <a:xfrm>
            <a:off x="1431175" y="-197301"/>
            <a:ext cx="7553167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05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xmlns="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xmlns="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xmlns="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xmlns="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xmlns="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xmlns="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xmlns="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xmlns="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xmlns="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510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TÌM HIỂU BÀI 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xmlns="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65EE39A9-F8DF-4ED1-A64A-0AC7A9223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059"/>
            <a:ext cx="12610990" cy="5129894"/>
          </a:xfrm>
          <a:prstGeom prst="rect">
            <a:avLst/>
          </a:prstGeom>
        </p:spPr>
      </p:pic>
      <p:grpSp>
        <p:nvGrpSpPr>
          <p:cNvPr id="13" name="组合 2">
            <a:extLst>
              <a:ext uri="{FF2B5EF4-FFF2-40B4-BE49-F238E27FC236}">
                <a16:creationId xmlns:a16="http://schemas.microsoft.com/office/drawing/2014/main" xmlns="" id="{8B83FC08-7B62-416C-B8CB-3F6746EB3DED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15" name="图片 3">
              <a:extLst>
                <a:ext uri="{FF2B5EF4-FFF2-40B4-BE49-F238E27FC236}">
                  <a16:creationId xmlns:a16="http://schemas.microsoft.com/office/drawing/2014/main" xmlns="" id="{B512FD73-00DC-4191-AB11-D9BF8880F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xmlns="" id="{AA97E20C-9063-4515-9130-B83A8BF241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3471027E-FE17-4F99-8B03-9FA530E5A2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0" b="50078"/>
          <a:stretch/>
        </p:blipFill>
        <p:spPr>
          <a:xfrm>
            <a:off x="502962" y="1162373"/>
            <a:ext cx="11689038" cy="5133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69F8645-A227-44C2-884E-335A3B31C7FA}"/>
              </a:ext>
            </a:extLst>
          </p:cNvPr>
          <p:cNvSpPr txBox="1"/>
          <p:nvPr/>
        </p:nvSpPr>
        <p:spPr>
          <a:xfrm>
            <a:off x="955222" y="839207"/>
            <a:ext cx="10281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Chuột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đáng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yêu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xmlns="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xmlns="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xmlns="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xmlns="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xmlns="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353358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xmlns="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xmlns="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xmlns="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48335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2039</TotalTime>
  <Words>48</Words>
  <Application>Microsoft Office PowerPoint</Application>
  <PresentationFormat>Custom</PresentationFormat>
  <Paragraphs>18</Paragraphs>
  <Slides>14</Slides>
  <Notes>11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Minhthangpc.VN</cp:lastModifiedBy>
  <cp:revision>114</cp:revision>
  <dcterms:created xsi:type="dcterms:W3CDTF">2021-10-30T04:56:06Z</dcterms:created>
  <dcterms:modified xsi:type="dcterms:W3CDTF">2022-03-24T04:47:03Z</dcterms:modified>
</cp:coreProperties>
</file>