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0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275" r:id="rId11"/>
    <p:sldId id="358" r:id="rId12"/>
    <p:sldId id="357" r:id="rId13"/>
    <p:sldId id="327" r:id="rId14"/>
    <p:sldId id="328" r:id="rId15"/>
    <p:sldId id="329" r:id="rId16"/>
    <p:sldId id="342" r:id="rId17"/>
    <p:sldId id="277" r:id="rId18"/>
    <p:sldId id="353" r:id="rId19"/>
    <p:sldId id="279" r:id="rId20"/>
    <p:sldId id="345" r:id="rId21"/>
    <p:sldId id="368" r:id="rId22"/>
    <p:sldId id="270" r:id="rId23"/>
  </p:sldIdLst>
  <p:sldSz cx="12192000" cy="6858000"/>
  <p:notesSz cx="6858000" cy="9144000"/>
  <p:embeddedFontLst>
    <p:embeddedFont>
      <p:font typeface="UTM Avo" pitchFamily="18" charset="0"/>
      <p:regular r:id="rId25"/>
      <p:bold r:id="rId26"/>
      <p:italic r:id="rId27"/>
      <p:boldItalic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HP001 4 hàng" pitchFamily="34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F6"/>
    <a:srgbClr val="FFFBF7"/>
    <a:srgbClr val="FFF0E1"/>
    <a:srgbClr val="FFFF99"/>
    <a:srgbClr val="F5A1DD"/>
    <a:srgbClr val="FFAF6C"/>
    <a:srgbClr val="EB43BB"/>
    <a:srgbClr val="404040"/>
    <a:srgbClr val="FF7707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107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77382-E37B-4869-AD0E-87347F74C60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DCC8B-8BC4-4201-96F1-504A576C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7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298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image" Target="../media/image14.png"/><Relationship Id="rId4" Type="http://schemas.openxmlformats.org/officeDocument/2006/relationships/image" Target="../media/image11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0.xml"/><Relationship Id="rId3" Type="http://schemas.openxmlformats.org/officeDocument/2006/relationships/image" Target="../media/image17.jp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image" Target="../media/image18.gif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399340" y="1648606"/>
            <a:ext cx="739337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133: uynh – uych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FA8D7C-C949-48D9-8B9A-ED8A8E598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5232" b="4928"/>
          <a:stretch/>
        </p:blipFill>
        <p:spPr>
          <a:xfrm>
            <a:off x="516835" y="786127"/>
            <a:ext cx="11463130" cy="554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3260035" y="1603514"/>
            <a:ext cx="7365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133: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3703455" y="3706716"/>
            <a:ext cx="3239393" cy="20837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7147730" y="3706716"/>
            <a:ext cx="3239393" cy="21141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BB292-8B62-4FBE-8507-C5074CB6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503"/>
            <a:ext cx="12192001" cy="6510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0174DE-C262-4C9E-A8C6-E2ABCF4D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98" y="663004"/>
            <a:ext cx="10403976" cy="57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7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EC64B5-EE13-4967-8FAC-4744B785C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0800"/>
            <a:ext cx="12192001" cy="64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hape 233">
            <a:extLst>
              <a:ext uri="{FF2B5EF4-FFF2-40B4-BE49-F238E27FC236}">
                <a16:creationId xmlns:a16="http://schemas.microsoft.com/office/drawing/2014/main" xmlns="" id="{E5A950DE-A8D0-4F94-9E8D-A24B3ADD4E96}"/>
              </a:ext>
            </a:extLst>
          </p:cNvPr>
          <p:cNvSpPr/>
          <p:nvPr/>
        </p:nvSpPr>
        <p:spPr>
          <a:xfrm>
            <a:off x="5818895" y="3305533"/>
            <a:ext cx="5883578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1.KHÁM PHÁ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65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WppAkhupL0pbImCovOmndEI1kqGnzqC">
            <a:hlinkClick r:id="" action="ppaction://media"/>
            <a:extLst>
              <a:ext uri="{FF2B5EF4-FFF2-40B4-BE49-F238E27FC236}">
                <a16:creationId xmlns:a16="http://schemas.microsoft.com/office/drawing/2014/main" xmlns="" id="{76B70D62-56A1-4BB1-8DE5-3D662B63B5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36"/>
                </p14:media>
              </p:ext>
            </p:extLst>
          </p:nvPr>
        </p:nvPicPr>
        <p:blipFill rotWithShape="1">
          <a:blip r:embed="rId4"/>
          <a:srcRect l="27218" t="16814" r="29551" b="17820"/>
          <a:stretch>
            <a:fillRect/>
          </a:stretch>
        </p:blipFill>
        <p:spPr>
          <a:xfrm>
            <a:off x="6333628" y="655289"/>
            <a:ext cx="5612713" cy="477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0CB9D8E-AE2D-442D-81C8-1EAE7CB6470B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B2E26CE-8E4C-4B36-95AF-302E1E4B9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xmlns="" id="{2F0A74BB-BC9D-41A0-A5FF-465F3BC27162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AED775-3B1A-4500-8CFA-9E340B211325}"/>
              </a:ext>
            </a:extLst>
          </p:cNvPr>
          <p:cNvSpPr txBox="1"/>
          <p:nvPr/>
        </p:nvSpPr>
        <p:spPr>
          <a:xfrm>
            <a:off x="532937" y="5142361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họp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F63BF5-649D-4595-9ED3-A103AC757CBB}"/>
              </a:ext>
            </a:extLst>
          </p:cNvPr>
          <p:cNvSpPr txBox="1"/>
          <p:nvPr/>
        </p:nvSpPr>
        <p:spPr>
          <a:xfrm>
            <a:off x="3972338" y="513855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BE43F7-6B21-4456-ABFC-A5862D66DEA0}"/>
              </a:ext>
            </a:extLst>
          </p:cNvPr>
          <p:cNvSpPr txBox="1"/>
          <p:nvPr/>
        </p:nvSpPr>
        <p:spPr>
          <a:xfrm>
            <a:off x="3972338" y="514236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A4084D-68AA-4B5B-B211-56C5778FE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8403" r="30287" b="19108"/>
          <a:stretch/>
        </p:blipFill>
        <p:spPr>
          <a:xfrm>
            <a:off x="245659" y="933331"/>
            <a:ext cx="5234131" cy="39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2682 -0.51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/>
      <p:bldP spid="14" grpId="1"/>
      <p:bldP spid="14" grpId="2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t5IyhhG5lasLJHLRuM2mf5AXBAIpJ4C">
            <a:hlinkClick r:id="" action="ppaction://media"/>
            <a:extLst>
              <a:ext uri="{FF2B5EF4-FFF2-40B4-BE49-F238E27FC236}">
                <a16:creationId xmlns:a16="http://schemas.microsoft.com/office/drawing/2014/main" xmlns="" id="{A4EAB3A8-96FB-4C22-B173-8B70984FD5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97.6458"/>
                </p14:media>
              </p:ext>
            </p:extLst>
          </p:nvPr>
        </p:nvPicPr>
        <p:blipFill rotWithShape="1">
          <a:blip r:embed="rId4"/>
          <a:srcRect l="25620" t="17501" r="27240" b="16376"/>
          <a:stretch>
            <a:fillRect/>
          </a:stretch>
        </p:blipFill>
        <p:spPr>
          <a:xfrm>
            <a:off x="6276346" y="1524401"/>
            <a:ext cx="5950424" cy="469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C918F38-72FA-42C8-B799-CA336B1F7877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893D250-9DE0-46FA-B4CF-D27CFE687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xmlns="" id="{13ED94C6-E13A-431B-855B-583384D8DADE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162BEC-FDFB-4CCC-BE71-1F10A8EC6FA9}"/>
              </a:ext>
            </a:extLst>
          </p:cNvPr>
          <p:cNvSpPr txBox="1"/>
          <p:nvPr/>
        </p:nvSpPr>
        <p:spPr>
          <a:xfrm>
            <a:off x="185530" y="5142360"/>
            <a:ext cx="7633253" cy="93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726BFD-0614-431B-96CF-F22827466E09}"/>
              </a:ext>
            </a:extLst>
          </p:cNvPr>
          <p:cNvSpPr txBox="1"/>
          <p:nvPr/>
        </p:nvSpPr>
        <p:spPr>
          <a:xfrm>
            <a:off x="4722343" y="5134750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16FD89-4835-43B1-8C32-35A5FEC317E3}"/>
              </a:ext>
            </a:extLst>
          </p:cNvPr>
          <p:cNvSpPr txBox="1"/>
          <p:nvPr/>
        </p:nvSpPr>
        <p:spPr>
          <a:xfrm>
            <a:off x="2475634" y="512991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648849-BDA4-47B7-A691-4AB7B38E6374}"/>
              </a:ext>
            </a:extLst>
          </p:cNvPr>
          <p:cNvSpPr txBox="1"/>
          <p:nvPr/>
        </p:nvSpPr>
        <p:spPr>
          <a:xfrm>
            <a:off x="4716183" y="512949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070A61-9895-49DB-BB3D-66527A8C63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r="32321" b="22196"/>
          <a:stretch/>
        </p:blipFill>
        <p:spPr>
          <a:xfrm>
            <a:off x="811232" y="1166882"/>
            <a:ext cx="4343864" cy="38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31 L 0.24961 -0.4969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/>
      <p:bldP spid="14" grpId="1"/>
      <p:bldP spid="14" grpId="2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5567718" y="2432196"/>
            <a:ext cx="467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48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48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6554913" y="1368218"/>
            <a:ext cx="255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48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5567717" y="4658785"/>
            <a:ext cx="532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48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48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6554913" y="3496174"/>
            <a:ext cx="227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48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C71381-6A02-4D46-A1B4-8BE52D6FF404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837BE93-B259-4333-9293-1B2739D8C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xmlns="" id="{AD5E9F36-A762-49C3-82E1-B0473DE4FD96}"/>
                </a:ext>
              </a:extLst>
            </p:cNvPr>
            <p:cNvSpPr/>
            <p:nvPr/>
          </p:nvSpPr>
          <p:spPr>
            <a:xfrm>
              <a:off x="4511323" y="410824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kern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Bảng</a:t>
              </a:r>
              <a:r>
                <a:rPr lang="en-US" sz="3200" kern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 </a:t>
              </a:r>
              <a:r>
                <a:rPr lang="en-US" sz="3200" kern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gài</a:t>
              </a:r>
              <a:endParaRPr sz="32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80AF93-569A-4678-A47D-A5D3C8A4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0800"/>
            <a:ext cx="12192001" cy="64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796332" y="3309355"/>
            <a:ext cx="5845772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B737B0-5443-4764-9D8E-A6E31A9E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5669"/>
          <a:stretch/>
        </p:blipFill>
        <p:spPr>
          <a:xfrm>
            <a:off x="0" y="427910"/>
            <a:ext cx="12191999" cy="640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EA611B-0930-495C-B789-81125825C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2539" r="10810" b="1541"/>
          <a:stretch/>
        </p:blipFill>
        <p:spPr>
          <a:xfrm>
            <a:off x="1922195" y="1187800"/>
            <a:ext cx="8057322" cy="5539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9688D9-1D5C-4BE7-B1B4-36126F5E6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5009" r="28877" b="87770"/>
          <a:stretch/>
        </p:blipFill>
        <p:spPr>
          <a:xfrm>
            <a:off x="2450808" y="531187"/>
            <a:ext cx="7731844" cy="56650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D3BB52A-6BFC-43D9-8074-4038F85F7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r="721"/>
          <a:stretch/>
        </p:blipFill>
        <p:spPr>
          <a:xfrm>
            <a:off x="13905" y="462752"/>
            <a:ext cx="12076495" cy="6395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790960-0E84-4B94-8452-7DCDDA4E1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69" y="411195"/>
            <a:ext cx="1008632" cy="1008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1CEA80E-1F50-41C2-B121-16D60F7E5A1E}"/>
              </a:ext>
            </a:extLst>
          </p:cNvPr>
          <p:cNvSpPr/>
          <p:nvPr/>
        </p:nvSpPr>
        <p:spPr>
          <a:xfrm>
            <a:off x="4373693" y="2419447"/>
            <a:ext cx="3132529" cy="1312513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6578DE3-3627-4E59-8C45-13B2991A9F0C}"/>
              </a:ext>
            </a:extLst>
          </p:cNvPr>
          <p:cNvSpPr/>
          <p:nvPr/>
        </p:nvSpPr>
        <p:spPr>
          <a:xfrm>
            <a:off x="4373693" y="4970688"/>
            <a:ext cx="3132530" cy="1408048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92DEF6-BF9C-46C2-8F92-E86642334C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12538" r="52901" b="46571"/>
          <a:stretch/>
        </p:blipFill>
        <p:spPr>
          <a:xfrm>
            <a:off x="888764" y="1317852"/>
            <a:ext cx="2888974" cy="2636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8D80D41-63CD-4D8C-9ED1-0030AFFBAC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5" t="13672" r="12532" b="45437"/>
          <a:stretch/>
        </p:blipFill>
        <p:spPr>
          <a:xfrm>
            <a:off x="8482793" y="1039197"/>
            <a:ext cx="3132529" cy="263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7FC114-F07E-4FCF-937B-28B1B3821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56438" r="55880" b="2671"/>
          <a:stretch/>
        </p:blipFill>
        <p:spPr>
          <a:xfrm>
            <a:off x="508149" y="4082588"/>
            <a:ext cx="2888974" cy="2636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686BE2-B943-4E92-B22C-555E1FBD7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0" t="57260" r="14385" b="1849"/>
          <a:stretch/>
        </p:blipFill>
        <p:spPr>
          <a:xfrm>
            <a:off x="8482793" y="4110215"/>
            <a:ext cx="3240148" cy="263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C30B1A-7F13-4359-8C13-6A96A88F06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5" y="539375"/>
            <a:ext cx="1813203" cy="19566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F08CF37-996A-4EC8-A42A-5B56058E4BD4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2090057" y="3731960"/>
            <a:ext cx="3849901" cy="26467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6719299-021D-41CE-9CF9-B9A33C8AF059}"/>
              </a:ext>
            </a:extLst>
          </p:cNvPr>
          <p:cNvCxnSpPr>
            <a:cxnSpLocks/>
            <a:stCxn id="5" idx="7"/>
          </p:cNvCxnSpPr>
          <p:nvPr/>
        </p:nvCxnSpPr>
        <p:spPr>
          <a:xfrm>
            <a:off x="7047474" y="2611660"/>
            <a:ext cx="2328755" cy="506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07E91F6-A83D-4FEE-8BDE-5BC0ADE1BBA7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7506223" y="5674712"/>
            <a:ext cx="2015148" cy="719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29D3097-090D-418C-8288-71495144E625}"/>
              </a:ext>
            </a:extLst>
          </p:cNvPr>
          <p:cNvCxnSpPr>
            <a:cxnSpLocks/>
          </p:cNvCxnSpPr>
          <p:nvPr/>
        </p:nvCxnSpPr>
        <p:spPr>
          <a:xfrm>
            <a:off x="2843698" y="3783517"/>
            <a:ext cx="1529995" cy="187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F6228F5-ABBB-4E5D-A29F-3F33D96659E0}"/>
              </a:ext>
            </a:extLst>
          </p:cNvPr>
          <p:cNvGrpSpPr/>
          <p:nvPr/>
        </p:nvGrpSpPr>
        <p:grpSpPr>
          <a:xfrm>
            <a:off x="0" y="452699"/>
            <a:ext cx="12192000" cy="6405301"/>
            <a:chOff x="0" y="452699"/>
            <a:chExt cx="12192000" cy="64053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C8F19A1-5938-4E45-86F6-0334720D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2699"/>
              <a:ext cx="12192000" cy="6405301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xmlns="" id="{8F210116-4BA1-4424-BE6D-C581176EA29E}"/>
                </a:ext>
              </a:extLst>
            </p:cNvPr>
            <p:cNvSpPr txBox="1">
              <a:spLocks/>
            </p:cNvSpPr>
            <p:nvPr/>
          </p:nvSpPr>
          <p:spPr>
            <a:xfrm>
              <a:off x="2610678" y="2824255"/>
              <a:ext cx="8071521" cy="16621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prstDash val="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4800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lao</a:t>
              </a:r>
              <a:endParaRPr lang="en-US" sz="4800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4800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BÀI HÁT</a:t>
              </a:r>
              <a:r>
                <a:rPr lang="en-US" sz="48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:</a:t>
              </a:r>
              <a:r>
                <a:rPr lang="en-US" sz="4800" i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Anh phi </a:t>
              </a:r>
              <a:r>
                <a:rPr lang="en-US" sz="4800" i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800" i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i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ơi</a:t>
              </a:r>
              <a:endParaRPr lang="en-US" sz="4800" i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816155-0619-4793-AE52-5FC9BBE4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81"/>
            <a:ext cx="12192000" cy="6505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5DA1133-6362-4703-83C8-128291CCAA72}"/>
              </a:ext>
            </a:extLst>
          </p:cNvPr>
          <p:cNvSpPr/>
          <p:nvPr/>
        </p:nvSpPr>
        <p:spPr>
          <a:xfrm>
            <a:off x="3546850" y="2361460"/>
            <a:ext cx="593774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4344F-C212-4334-B0FE-0949C8C8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44" y="3835711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91A5B5-D597-4C42-8776-178368026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0800"/>
            <a:ext cx="12192001" cy="64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6283110" y="3285857"/>
            <a:ext cx="4883654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7" y="728284"/>
            <a:ext cx="11819083" cy="55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EAF6A5-3324-41D4-8CF7-DFFB4D56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29"/>
            <a:ext cx="12192000" cy="6609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2514E9-206B-48CC-8C09-FB8FE4C05F21}"/>
              </a:ext>
            </a:extLst>
          </p:cNvPr>
          <p:cNvSpPr txBox="1"/>
          <p:nvPr/>
        </p:nvSpPr>
        <p:spPr>
          <a:xfrm>
            <a:off x="0" y="2094078"/>
            <a:ext cx="12192000" cy="49552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dùng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nói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to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dung,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to,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(1-4)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E44EEA-A2F4-47B5-A0E9-BFF8B67E327D}"/>
              </a:ext>
            </a:extLst>
          </p:cNvPr>
          <p:cNvSpPr/>
          <p:nvPr/>
        </p:nvSpPr>
        <p:spPr>
          <a:xfrm>
            <a:off x="951629" y="266257"/>
            <a:ext cx="10105862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1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289E7CA-E979-44EA-A102-D43355EF5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" y="462689"/>
            <a:ext cx="12192000" cy="6609452"/>
          </a:xfrm>
          <a:prstGeom prst="rect">
            <a:avLst/>
          </a:prstGeom>
        </p:spPr>
      </p:pic>
      <p:sp>
        <p:nvSpPr>
          <p:cNvPr id="7" name="giai cứu">
            <a:extLst>
              <a:ext uri="{FF2B5EF4-FFF2-40B4-BE49-F238E27FC236}">
                <a16:creationId xmlns:a16="http://schemas.microsoft.com/office/drawing/2014/main" xmlns="" id="{9719F90A-3D4A-44BD-B897-88DB91B8C555}"/>
              </a:ext>
            </a:extLst>
          </p:cNvPr>
          <p:cNvSpPr/>
          <p:nvPr/>
        </p:nvSpPr>
        <p:spPr>
          <a:xfrm>
            <a:off x="6550105" y="5916227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35758A-1D5B-4AFF-A82F-B3EC3E68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33" y="680757"/>
            <a:ext cx="1567616" cy="1941342"/>
          </a:xfrm>
          <a:prstGeom prst="rect">
            <a:avLst/>
          </a:prstGeom>
        </p:spPr>
      </p:pic>
      <p:pic>
        <p:nvPicPr>
          <p:cNvPr id="9" name="c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D02925E-E7B1-496B-8770-69920B4AF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85" y="633291"/>
            <a:ext cx="1567615" cy="1941342"/>
          </a:xfrm>
          <a:prstGeom prst="rect">
            <a:avLst/>
          </a:prstGeom>
        </p:spPr>
      </p:pic>
      <p:pic>
        <p:nvPicPr>
          <p:cNvPr id="10" name="c3">
            <a:hlinkClick r:id="rId9" action="ppaction://hlinksldjump"/>
            <a:extLst>
              <a:ext uri="{FF2B5EF4-FFF2-40B4-BE49-F238E27FC236}">
                <a16:creationId xmlns:a16="http://schemas.microsoft.com/office/drawing/2014/main" xmlns="" id="{CEB22D7B-418D-4ADE-A31F-82F227AA9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31" y="2851508"/>
            <a:ext cx="1514461" cy="1941343"/>
          </a:xfrm>
          <a:prstGeom prst="rect">
            <a:avLst/>
          </a:prstGeom>
        </p:spPr>
      </p:pic>
      <p:pic>
        <p:nvPicPr>
          <p:cNvPr id="11" name="c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0A6B288-933E-4F76-8F4B-F35285059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62" y="2851508"/>
            <a:ext cx="1514461" cy="194134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xmlns="" id="{AD0CB288-82BC-4A3F-A108-6117B8317D51}"/>
              </a:ext>
            </a:extLst>
          </p:cNvPr>
          <p:cNvSpPr/>
          <p:nvPr/>
        </p:nvSpPr>
        <p:spPr>
          <a:xfrm>
            <a:off x="8490678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7B0D6FC7-F5F6-42DF-8A81-81ADEEB4C8CF}"/>
              </a:ext>
            </a:extLst>
          </p:cNvPr>
          <p:cNvSpPr/>
          <p:nvPr/>
        </p:nvSpPr>
        <p:spPr>
          <a:xfrm>
            <a:off x="9431203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xmlns="" id="{48B8B36D-7703-4088-A4DD-1B765F514568}"/>
              </a:ext>
            </a:extLst>
          </p:cNvPr>
          <p:cNvSpPr/>
          <p:nvPr/>
        </p:nvSpPr>
        <p:spPr>
          <a:xfrm>
            <a:off x="10371728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xmlns="" id="{1FBA01A0-323F-4097-85D5-B3DD1574113E}"/>
              </a:ext>
            </a:extLst>
          </p:cNvPr>
          <p:cNvSpPr/>
          <p:nvPr/>
        </p:nvSpPr>
        <p:spPr>
          <a:xfrm>
            <a:off x="11312253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A537BAD-959F-4DEC-95C1-61CD6DA9810D}"/>
              </a:ext>
            </a:extLst>
          </p:cNvPr>
          <p:cNvSpPr/>
          <p:nvPr/>
        </p:nvSpPr>
        <p:spPr>
          <a:xfrm>
            <a:off x="389223" y="4758771"/>
            <a:ext cx="10105862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xmlns="" id="{7F15B221-B796-4D99-B456-F2284DDEE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3209" y="6521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1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B3A736-A5B2-4F62-B332-D49573227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45575" y="517145"/>
            <a:ext cx="12192000" cy="706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D1A76B-DEC9-4382-81F8-D47991B83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" y="476521"/>
            <a:ext cx="12238434" cy="706063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8F2858D4-6E1C-4120-8D05-E37304930301}"/>
              </a:ext>
            </a:extLst>
          </p:cNvPr>
          <p:cNvSpPr/>
          <p:nvPr/>
        </p:nvSpPr>
        <p:spPr>
          <a:xfrm>
            <a:off x="63783" y="517145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!!!</a:t>
            </a:r>
          </a:p>
        </p:txBody>
      </p:sp>
      <p:sp>
        <p:nvSpPr>
          <p:cNvPr id="7" name="giai cứu">
            <a:extLst>
              <a:ext uri="{FF2B5EF4-FFF2-40B4-BE49-F238E27FC236}">
                <a16:creationId xmlns:a16="http://schemas.microsoft.com/office/drawing/2014/main" xmlns="" id="{9719F90A-3D4A-44BD-B897-88DB91B8C555}"/>
              </a:ext>
            </a:extLst>
          </p:cNvPr>
          <p:cNvSpPr/>
          <p:nvPr/>
        </p:nvSpPr>
        <p:spPr>
          <a:xfrm>
            <a:off x="10607599" y="457788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35758A-1D5B-4AFF-A82F-B3EC3E68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83" y="529453"/>
            <a:ext cx="1567616" cy="1941342"/>
          </a:xfrm>
          <a:prstGeom prst="rect">
            <a:avLst/>
          </a:prstGeom>
        </p:spPr>
      </p:pic>
      <p:pic>
        <p:nvPicPr>
          <p:cNvPr id="9" name="c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D02925E-E7B1-496B-8770-69920B4AF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99" y="521901"/>
            <a:ext cx="1567615" cy="1941342"/>
          </a:xfrm>
          <a:prstGeom prst="rect">
            <a:avLst/>
          </a:prstGeom>
        </p:spPr>
      </p:pic>
      <p:pic>
        <p:nvPicPr>
          <p:cNvPr id="10" name="c3">
            <a:hlinkClick r:id="rId9" action="ppaction://hlinksldjump"/>
            <a:extLst>
              <a:ext uri="{FF2B5EF4-FFF2-40B4-BE49-F238E27FC236}">
                <a16:creationId xmlns:a16="http://schemas.microsoft.com/office/drawing/2014/main" xmlns="" id="{CEB22D7B-418D-4ADE-A31F-82F227AA9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00" y="2507880"/>
            <a:ext cx="1514461" cy="1941343"/>
          </a:xfrm>
          <a:prstGeom prst="rect">
            <a:avLst/>
          </a:prstGeom>
        </p:spPr>
      </p:pic>
      <p:pic>
        <p:nvPicPr>
          <p:cNvPr id="11" name="c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0A6B288-933E-4F76-8F4B-F35285059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89" y="2527576"/>
            <a:ext cx="1514461" cy="194134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xmlns="" id="{AD0CB288-82BC-4A3F-A108-6117B8317D51}"/>
              </a:ext>
            </a:extLst>
          </p:cNvPr>
          <p:cNvSpPr/>
          <p:nvPr/>
        </p:nvSpPr>
        <p:spPr>
          <a:xfrm>
            <a:off x="8380175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xmlns="" id="{7B0D6FC7-F5F6-42DF-8A81-81ADEEB4C8CF}"/>
              </a:ext>
            </a:extLst>
          </p:cNvPr>
          <p:cNvSpPr/>
          <p:nvPr/>
        </p:nvSpPr>
        <p:spPr>
          <a:xfrm>
            <a:off x="9320700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xmlns="" id="{48B8B36D-7703-4088-A4DD-1B765F514568}"/>
              </a:ext>
            </a:extLst>
          </p:cNvPr>
          <p:cNvSpPr/>
          <p:nvPr/>
        </p:nvSpPr>
        <p:spPr>
          <a:xfrm>
            <a:off x="10261225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xmlns="" id="{1FBA01A0-323F-4097-85D5-B3DD1574113E}"/>
              </a:ext>
            </a:extLst>
          </p:cNvPr>
          <p:cNvSpPr/>
          <p:nvPr/>
        </p:nvSpPr>
        <p:spPr>
          <a:xfrm>
            <a:off x="11201750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0CBD39C-C53A-4655-83A7-22E7D17017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200456" y="5648982"/>
            <a:ext cx="2046958" cy="13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F70E35-144C-411D-8CD3-869184DC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436040"/>
            <a:ext cx="12192000" cy="6421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30" y="1378953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38DDD-D941-439A-96B4-5088FF7D916D}"/>
              </a:ext>
            </a:extLst>
          </p:cNvPr>
          <p:cNvSpPr/>
          <p:nvPr/>
        </p:nvSpPr>
        <p:spPr>
          <a:xfrm>
            <a:off x="3281877" y="2309454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1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30B80C6-AADB-4926-9068-A1EDA379AC9A}"/>
              </a:ext>
            </a:extLst>
          </p:cNvPr>
          <p:cNvSpPr/>
          <p:nvPr/>
        </p:nvSpPr>
        <p:spPr>
          <a:xfrm>
            <a:off x="4506356" y="3521897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huênh</a:t>
            </a:r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hoang</a:t>
            </a:r>
            <a:endParaRPr kumimoji="0" lang="en-US" sz="6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2FF2A9-DB64-4E5B-9DC3-D15D0BBBD6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204021" y="1009444"/>
            <a:ext cx="2426736" cy="22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F70E35-144C-411D-8CD3-869184DC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625"/>
            <a:ext cx="12192000" cy="6421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53" y="1719081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38DDD-D941-439A-96B4-5088FF7D916D}"/>
              </a:ext>
            </a:extLst>
          </p:cNvPr>
          <p:cNvSpPr/>
          <p:nvPr/>
        </p:nvSpPr>
        <p:spPr>
          <a:xfrm>
            <a:off x="3304830" y="2871457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2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30B80C6-AADB-4926-9068-A1EDA379AC9A}"/>
              </a:ext>
            </a:extLst>
          </p:cNvPr>
          <p:cNvSpPr/>
          <p:nvPr/>
        </p:nvSpPr>
        <p:spPr>
          <a:xfrm>
            <a:off x="4016341" y="4246776"/>
            <a:ext cx="645707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nguệch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ngoạc</a:t>
            </a:r>
            <a:endParaRPr kumimoji="0" lang="en-US" sz="60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687F91-C22F-40A5-A3FC-B6EF1A4B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73296"/>
            <a:ext cx="4126651" cy="1614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9118D2-40FE-4A7F-AFF8-A99C5A5614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387851" y="1607966"/>
            <a:ext cx="1652424" cy="32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2C7B51-238D-4AB1-9022-760CC327F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088"/>
            <a:ext cx="1217564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85" y="2444303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38DDD-D941-439A-96B4-5088FF7D916D}"/>
              </a:ext>
            </a:extLst>
          </p:cNvPr>
          <p:cNvSpPr/>
          <p:nvPr/>
        </p:nvSpPr>
        <p:spPr>
          <a:xfrm>
            <a:off x="3924666" y="3379109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3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30B80C6-AADB-4926-9068-A1EDA379AC9A}"/>
              </a:ext>
            </a:extLst>
          </p:cNvPr>
          <p:cNvSpPr/>
          <p:nvPr/>
        </p:nvSpPr>
        <p:spPr>
          <a:xfrm>
            <a:off x="4899111" y="4580879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xuềnh</a:t>
            </a:r>
            <a:r>
              <a:rPr lang="en-US" sz="6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xoàng</a:t>
            </a:r>
            <a:endParaRPr kumimoji="0" lang="en-US" sz="6000" i="0" u="none" strike="noStrike" kern="1200" normalizeH="0" baseline="0" noProof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97D150-3DA9-455E-A03B-BBA386C3AC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31" y="598041"/>
            <a:ext cx="2913672" cy="31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4.44444E-6 C 0.0901 0.05301 0.07643 0.12709 0.02812 0.12593 C -0.0418 0.12593 -0.04701 -0.12199 -0.13021 -0.12291 C -0.20534 -0.12291 -0.16524 0.09399 -0.2375 0.09306 C -0.31289 0.09306 -0.27279 -0.06388 -0.35326 -0.06388 C -0.42592 -0.06388 -0.38542 0.0419 -0.44987 0.0419 C -0.51185 0.0419 -0.47969 -0.03888 -0.53594 -0.03888 C -0.5681 -0.03888 -0.57084 -0.01689 -0.57305 -4.44444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7FB891-ACEE-449B-8153-57D7F7D7E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453"/>
            <a:ext cx="12179023" cy="6453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93" y="488799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38DDD-D941-439A-96B4-5088FF7D916D}"/>
              </a:ext>
            </a:extLst>
          </p:cNvPr>
          <p:cNvSpPr/>
          <p:nvPr/>
        </p:nvSpPr>
        <p:spPr>
          <a:xfrm>
            <a:off x="1572332" y="1633804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4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30B80C6-AADB-4926-9068-A1EDA379AC9A}"/>
              </a:ext>
            </a:extLst>
          </p:cNvPr>
          <p:cNvSpPr/>
          <p:nvPr/>
        </p:nvSpPr>
        <p:spPr>
          <a:xfrm>
            <a:off x="3227592" y="2921168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rộng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huếch</a:t>
            </a:r>
            <a:endParaRPr kumimoji="0" lang="en-US" sz="6000" i="0" u="none" strike="noStrike" kern="120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50D4B1-5D20-4897-9B09-2FDA01735A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8741276" y="671114"/>
            <a:ext cx="3652673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542 L -0.05287 0.0125 C -0.06394 0.02314 -0.08034 0.02986 -0.09766 0.02986 C -0.11758 0.02986 -0.13321 0.02314 -0.14427 0.0125 L -0.19714 -0.0354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6007</TotalTime>
  <Words>126</Words>
  <Application>Microsoft Office PowerPoint</Application>
  <PresentationFormat>Custom</PresentationFormat>
  <Paragraphs>61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Lato Regular</vt:lpstr>
      <vt:lpstr>UTM Avo</vt:lpstr>
      <vt:lpstr>Times New Roman</vt:lpstr>
      <vt:lpstr>Cambria</vt:lpstr>
      <vt:lpstr>HP001 4 hàng</vt:lpstr>
      <vt:lpstr>字魂17号-萌趣果冻体</vt:lpstr>
      <vt:lpstr>Calibri</vt:lpstr>
      <vt:lpstr>小白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90</cp:revision>
  <dcterms:created xsi:type="dcterms:W3CDTF">2021-11-01T08:16:43Z</dcterms:created>
  <dcterms:modified xsi:type="dcterms:W3CDTF">2022-03-23T04:34:35Z</dcterms:modified>
</cp:coreProperties>
</file>