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notesMasterIdLst>
    <p:notesMasterId r:id="rId26"/>
  </p:notesMasterIdLst>
  <p:sldIdLst>
    <p:sldId id="290" r:id="rId3"/>
    <p:sldId id="286" r:id="rId4"/>
    <p:sldId id="261" r:id="rId5"/>
    <p:sldId id="257" r:id="rId6"/>
    <p:sldId id="263" r:id="rId7"/>
    <p:sldId id="266" r:id="rId8"/>
    <p:sldId id="264" r:id="rId9"/>
    <p:sldId id="265" r:id="rId10"/>
    <p:sldId id="353" r:id="rId11"/>
    <p:sldId id="260" r:id="rId12"/>
    <p:sldId id="374" r:id="rId13"/>
    <p:sldId id="376" r:id="rId14"/>
    <p:sldId id="354" r:id="rId15"/>
    <p:sldId id="278" r:id="rId16"/>
    <p:sldId id="375" r:id="rId17"/>
    <p:sldId id="357" r:id="rId18"/>
    <p:sldId id="346" r:id="rId19"/>
    <p:sldId id="347" r:id="rId20"/>
    <p:sldId id="348" r:id="rId21"/>
    <p:sldId id="349" r:id="rId22"/>
    <p:sldId id="350" r:id="rId23"/>
    <p:sldId id="351" r:id="rId24"/>
    <p:sldId id="270" r:id="rId25"/>
  </p:sldIdLst>
  <p:sldSz cx="12192000" cy="6858000"/>
  <p:notesSz cx="6858000" cy="9144000"/>
  <p:embeddedFontLst>
    <p:embeddedFont>
      <p:font typeface="Calibri Light" pitchFamily="34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UTM Avo" pitchFamily="18" charset="0"/>
      <p:regular r:id="rId33"/>
      <p:bold r:id="rId34"/>
      <p:italic r:id="rId35"/>
      <p:boldItalic r:id="rId36"/>
    </p:embeddedFont>
    <p:embeddedFont>
      <p:font typeface="Algerian" pitchFamily="82" charset="0"/>
      <p:regular r:id="rId37"/>
    </p:embeddedFont>
    <p:embeddedFont>
      <p:font typeface="Arial Black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51" d="100"/>
          <a:sy n="51" d="100"/>
        </p:scale>
        <p:origin x="-1164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19DBD-C59E-44B0-9C3E-BE4F6844ADB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B4A9-E392-448E-9937-D4558FF32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38086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2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522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7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36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2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062BECB-449F-45A6-8F97-3F24421DCB55}"/>
              </a:ext>
            </a:extLst>
          </p:cNvPr>
          <p:cNvSpPr/>
          <p:nvPr userDrawn="1"/>
        </p:nvSpPr>
        <p:spPr>
          <a:xfrm>
            <a:off x="11028850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gif"/><Relationship Id="rId12" Type="http://schemas.openxmlformats.org/officeDocument/2006/relationships/slide" Target="slide8.xml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18.gif"/><Relationship Id="rId5" Type="http://schemas.openxmlformats.org/officeDocument/2006/relationships/image" Target="../media/image12.jpg"/><Relationship Id="rId15" Type="http://schemas.openxmlformats.org/officeDocument/2006/relationships/image" Target="../media/image20.gif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658220" y="1648606"/>
            <a:ext cx="687560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127: oang - oac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9AEED7-C694-44DB-872E-D124DFDE6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12128" r="32292" b="19865"/>
          <a:stretch/>
        </p:blipFill>
        <p:spPr>
          <a:xfrm>
            <a:off x="326572" y="1110343"/>
            <a:ext cx="4602833" cy="3189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874E5B-7A60-4969-8F62-0499081E7AC4}"/>
              </a:ext>
            </a:extLst>
          </p:cNvPr>
          <p:cNvSpPr txBox="1"/>
          <p:nvPr/>
        </p:nvSpPr>
        <p:spPr>
          <a:xfrm>
            <a:off x="648920" y="4824327"/>
            <a:ext cx="4278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khoang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tàu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6A3CD3-7643-47C6-9ACB-C617A467B71B}"/>
              </a:ext>
            </a:extLst>
          </p:cNvPr>
          <p:cNvSpPr txBox="1"/>
          <p:nvPr/>
        </p:nvSpPr>
        <p:spPr>
          <a:xfrm>
            <a:off x="1482776" y="4824327"/>
            <a:ext cx="205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oang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E32DF3B-DBD4-4561-9CB6-05E09AC0987F}"/>
              </a:ext>
            </a:extLst>
          </p:cNvPr>
          <p:cNvGrpSpPr/>
          <p:nvPr/>
        </p:nvGrpSpPr>
        <p:grpSpPr>
          <a:xfrm>
            <a:off x="6467586" y="1152257"/>
            <a:ext cx="4411751" cy="3057889"/>
            <a:chOff x="3809999" y="1444181"/>
            <a:chExt cx="2209801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C87B871-F6F0-4A2A-81B9-FF5DF1D6447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152BB7A-313B-47FC-BFF6-C0794F72D8A1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128FF70-617D-400B-84C5-A961CD7B344A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EB5D5B-7817-4C7F-9AF0-BD784D6C9CA3}"/>
              </a:ext>
            </a:extLst>
          </p:cNvPr>
          <p:cNvSpPr/>
          <p:nvPr/>
        </p:nvSpPr>
        <p:spPr>
          <a:xfrm>
            <a:off x="7895661" y="2837356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986728-B7DD-4C33-9DC1-309FE68DE925}"/>
              </a:ext>
            </a:extLst>
          </p:cNvPr>
          <p:cNvSpPr/>
          <p:nvPr/>
        </p:nvSpPr>
        <p:spPr>
          <a:xfrm>
            <a:off x="5506901" y="5119602"/>
            <a:ext cx="63995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o - a - ng - </a:t>
            </a:r>
            <a:r>
              <a:rPr lang="en-US" sz="54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oang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7978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874E5B-7A60-4969-8F62-0499081E7AC4}"/>
              </a:ext>
            </a:extLst>
          </p:cNvPr>
          <p:cNvSpPr txBox="1"/>
          <p:nvPr/>
        </p:nvSpPr>
        <p:spPr>
          <a:xfrm>
            <a:off x="648920" y="4824327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á</a:t>
            </a:r>
            <a:r>
              <a:rPr lang="en-US" sz="5400" b="1" kern="0" noProof="0" dirty="0">
                <a:solidFill>
                  <a:prstClr val="black"/>
                </a:solidFill>
                <a:latin typeface="UTM Avo"/>
              </a:rPr>
              <a:t>o </a:t>
            </a:r>
            <a:r>
              <a:rPr lang="en-US" sz="5400" b="1" kern="0" noProof="0" dirty="0" err="1">
                <a:solidFill>
                  <a:prstClr val="black"/>
                </a:solidFill>
                <a:latin typeface="UTM Avo"/>
              </a:rPr>
              <a:t>khoác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6A3CD3-7643-47C6-9ACB-C617A467B71B}"/>
              </a:ext>
            </a:extLst>
          </p:cNvPr>
          <p:cNvSpPr txBox="1"/>
          <p:nvPr/>
        </p:nvSpPr>
        <p:spPr>
          <a:xfrm>
            <a:off x="2657484" y="4824327"/>
            <a:ext cx="1585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oac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E32DF3B-DBD4-4561-9CB6-05E09AC0987F}"/>
              </a:ext>
            </a:extLst>
          </p:cNvPr>
          <p:cNvGrpSpPr/>
          <p:nvPr/>
        </p:nvGrpSpPr>
        <p:grpSpPr>
          <a:xfrm>
            <a:off x="6467586" y="856982"/>
            <a:ext cx="4411751" cy="3057889"/>
            <a:chOff x="3809999" y="1444181"/>
            <a:chExt cx="2209801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C87B871-F6F0-4A2A-81B9-FF5DF1D6447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oac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152BB7A-313B-47FC-BFF6-C0794F72D8A1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128FF70-617D-400B-84C5-A961CD7B344A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c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EB5D5B-7817-4C7F-9AF0-BD784D6C9CA3}"/>
              </a:ext>
            </a:extLst>
          </p:cNvPr>
          <p:cNvSpPr/>
          <p:nvPr/>
        </p:nvSpPr>
        <p:spPr>
          <a:xfrm>
            <a:off x="7895661" y="2542081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986728-B7DD-4C33-9DC1-309FE68DE925}"/>
              </a:ext>
            </a:extLst>
          </p:cNvPr>
          <p:cNvSpPr/>
          <p:nvPr/>
        </p:nvSpPr>
        <p:spPr>
          <a:xfrm>
            <a:off x="6064745" y="4824327"/>
            <a:ext cx="5283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o - a - c - </a:t>
            </a:r>
            <a:r>
              <a:rPr lang="en-US" sz="54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oac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46EC2-F5B4-4770-A8E9-CD4022A41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30350" b="19990"/>
          <a:stretch/>
        </p:blipFill>
        <p:spPr>
          <a:xfrm>
            <a:off x="766403" y="509316"/>
            <a:ext cx="4740498" cy="40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3">
            <a:extLst>
              <a:ext uri="{FF2B5EF4-FFF2-40B4-BE49-F238E27FC236}">
                <a16:creationId xmlns:a16="http://schemas.microsoft.com/office/drawing/2014/main" xmlns="" id="{ECF12D66-D11F-4887-931A-EC7D381CEB18}"/>
              </a:ext>
            </a:extLst>
          </p:cNvPr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So sánh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D5D479D-447F-4358-AFF6-678D8F8C5B11}"/>
              </a:ext>
            </a:extLst>
          </p:cNvPr>
          <p:cNvSpPr/>
          <p:nvPr/>
        </p:nvSpPr>
        <p:spPr>
          <a:xfrm>
            <a:off x="1608082" y="2200270"/>
            <a:ext cx="4224681" cy="368289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7200" b="1" kern="0" dirty="0" err="1">
                <a:solidFill>
                  <a:srgbClr val="FF0000"/>
                </a:solidFill>
              </a:rPr>
              <a:t>oa</a:t>
            </a:r>
            <a:r>
              <a:rPr lang="en-US" sz="7200" b="1" kern="0" dirty="0" err="1">
                <a:solidFill>
                  <a:srgbClr val="002060"/>
                </a:solidFill>
              </a:rPr>
              <a:t>ng</a:t>
            </a:r>
            <a:endParaRPr lang="en-US" sz="7200" b="1" kern="0" dirty="0">
              <a:solidFill>
                <a:srgbClr val="00206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400B744-37F8-4B36-B334-2DA425917A24}"/>
              </a:ext>
            </a:extLst>
          </p:cNvPr>
          <p:cNvSpPr/>
          <p:nvPr/>
        </p:nvSpPr>
        <p:spPr>
          <a:xfrm>
            <a:off x="6211614" y="2126698"/>
            <a:ext cx="4038600" cy="368289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7200" b="1" kern="0" dirty="0" err="1">
                <a:solidFill>
                  <a:srgbClr val="FF0000"/>
                </a:solidFill>
              </a:rPr>
              <a:t>oa</a:t>
            </a:r>
            <a:r>
              <a:rPr lang="en-US" sz="7200" b="1" kern="0" dirty="0" err="1"/>
              <a:t>c</a:t>
            </a:r>
            <a:endParaRPr lang="en-US" sz="7200" b="1" kern="0" dirty="0"/>
          </a:p>
        </p:txBody>
      </p:sp>
    </p:spTree>
    <p:extLst>
      <p:ext uri="{BB962C8B-B14F-4D97-AF65-F5344CB8AC3E}">
        <p14:creationId xmlns:p14="http://schemas.microsoft.com/office/powerpoint/2010/main" val="342109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9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6887195" y="2215040"/>
            <a:ext cx="205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oang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171228" y="2215040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001888" y="4177386"/>
            <a:ext cx="1585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oac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275423" y="4177386"/>
            <a:ext cx="2432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oác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CA85D5-7A4B-4EED-B820-32F727B2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" b="-33"/>
          <a:stretch/>
        </p:blipFill>
        <p:spPr>
          <a:xfrm>
            <a:off x="475673" y="333829"/>
            <a:ext cx="11451771" cy="6400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313635F-F011-42C6-8B88-F2DD8DAABB28}"/>
              </a:ext>
            </a:extLst>
          </p:cNvPr>
          <p:cNvCxnSpPr/>
          <p:nvPr/>
        </p:nvCxnSpPr>
        <p:spPr>
          <a:xfrm>
            <a:off x="9987477" y="3494316"/>
            <a:ext cx="16071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5C26393-9DF4-4541-86CA-9B86E5BDD7D2}"/>
              </a:ext>
            </a:extLst>
          </p:cNvPr>
          <p:cNvCxnSpPr/>
          <p:nvPr/>
        </p:nvCxnSpPr>
        <p:spPr>
          <a:xfrm>
            <a:off x="2076863" y="6705600"/>
            <a:ext cx="15517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A27FC94-5AEE-4299-843A-A01A693A5306}"/>
              </a:ext>
            </a:extLst>
          </p:cNvPr>
          <p:cNvCxnSpPr/>
          <p:nvPr/>
        </p:nvCxnSpPr>
        <p:spPr>
          <a:xfrm>
            <a:off x="1089561" y="3429000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0498BBD-A00C-4018-A638-BA488C324938}"/>
              </a:ext>
            </a:extLst>
          </p:cNvPr>
          <p:cNvCxnSpPr/>
          <p:nvPr/>
        </p:nvCxnSpPr>
        <p:spPr>
          <a:xfrm>
            <a:off x="1089561" y="3494316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E4341FF-ECFD-4795-A929-B812DAC99FAA}"/>
              </a:ext>
            </a:extLst>
          </p:cNvPr>
          <p:cNvCxnSpPr/>
          <p:nvPr/>
        </p:nvCxnSpPr>
        <p:spPr>
          <a:xfrm>
            <a:off x="5058556" y="3482091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A38A017-E2F9-46D0-9950-D8BAE80870F2}"/>
              </a:ext>
            </a:extLst>
          </p:cNvPr>
          <p:cNvCxnSpPr/>
          <p:nvPr/>
        </p:nvCxnSpPr>
        <p:spPr>
          <a:xfrm>
            <a:off x="5044041" y="3563257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A6912C9-CBA7-4C04-8306-29181A08936B}"/>
              </a:ext>
            </a:extLst>
          </p:cNvPr>
          <p:cNvCxnSpPr>
            <a:cxnSpLocks/>
          </p:cNvCxnSpPr>
          <p:nvPr/>
        </p:nvCxnSpPr>
        <p:spPr>
          <a:xfrm>
            <a:off x="10182099" y="6662058"/>
            <a:ext cx="11825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821ED13-4EDB-4565-A284-9CD9A167E921}"/>
              </a:ext>
            </a:extLst>
          </p:cNvPr>
          <p:cNvCxnSpPr>
            <a:cxnSpLocks/>
          </p:cNvCxnSpPr>
          <p:nvPr/>
        </p:nvCxnSpPr>
        <p:spPr>
          <a:xfrm>
            <a:off x="10182100" y="6732152"/>
            <a:ext cx="11825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2D52A14-B51D-4871-B341-44E813C52BD0}"/>
              </a:ext>
            </a:extLst>
          </p:cNvPr>
          <p:cNvCxnSpPr/>
          <p:nvPr/>
        </p:nvCxnSpPr>
        <p:spPr>
          <a:xfrm>
            <a:off x="4585855" y="6705600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9EB21D6-7DCA-4228-B492-DA50386C2991}"/>
              </a:ext>
            </a:extLst>
          </p:cNvPr>
          <p:cNvCxnSpPr/>
          <p:nvPr/>
        </p:nvCxnSpPr>
        <p:spPr>
          <a:xfrm>
            <a:off x="4585855" y="6756402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1">
            <a:extLst>
              <a:ext uri="{FF2B5EF4-FFF2-40B4-BE49-F238E27FC236}">
                <a16:creationId xmlns:a16="http://schemas.microsoft.com/office/drawing/2014/main" xmlns="" id="{6DE71569-F191-426A-983E-E877A73DF451}"/>
              </a:ext>
            </a:extLst>
          </p:cNvPr>
          <p:cNvSpPr/>
          <p:nvPr/>
        </p:nvSpPr>
        <p:spPr>
          <a:xfrm flipV="1">
            <a:off x="1323701" y="681036"/>
            <a:ext cx="100300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422D13-979A-4295-BC38-23876DEED3D7}"/>
              </a:ext>
            </a:extLst>
          </p:cNvPr>
          <p:cNvSpPr txBox="1"/>
          <p:nvPr/>
        </p:nvSpPr>
        <p:spPr>
          <a:xfrm>
            <a:off x="1894115" y="824322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xmlns="" id="{B13D4EC6-A2A5-4820-BAD6-90AAA9125A4A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oang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627A4CF1-C1B8-45F3-AB38-F2FA50B50F2C}"/>
              </a:ext>
            </a:extLst>
          </p:cNvPr>
          <p:cNvSpPr/>
          <p:nvPr/>
        </p:nvSpPr>
        <p:spPr>
          <a:xfrm>
            <a:off x="6338750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oa</a:t>
            </a:r>
            <a:r>
              <a:rPr lang="en-US" altLang="zh-CN" sz="8000" b="1" noProof="0" dirty="0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6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322918" y="1734063"/>
            <a:ext cx="345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VIẾT </a:t>
            </a:r>
            <a:endParaRPr lang="en-US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C876DD-8E49-41C1-98CC-E352266F337D}"/>
              </a:ext>
            </a:extLst>
          </p:cNvPr>
          <p:cNvGrpSpPr/>
          <p:nvPr/>
        </p:nvGrpSpPr>
        <p:grpSpPr>
          <a:xfrm>
            <a:off x="4036340" y="274770"/>
            <a:ext cx="3853626" cy="1566042"/>
            <a:chOff x="4036340" y="35415"/>
            <a:chExt cx="3853626" cy="155456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2F469984-957C-40E9-ABC9-745CA2081842}"/>
                </a:ext>
              </a:extLst>
            </p:cNvPr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viết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 descr="Phim Hoạt Hình Học Sinh Học Sinh Cậu Bé, Phim Hoạt Hình, Nhà, Suốt ...">
              <a:extLst>
                <a:ext uri="{FF2B5EF4-FFF2-40B4-BE49-F238E27FC236}">
                  <a16:creationId xmlns:a16="http://schemas.microsoft.com/office/drawing/2014/main" xmlns="" id="{EF78856D-0BBE-4FC1-9E60-5488AA947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49F8EF-7FAC-4BF2-A5E8-B1F043A2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4046" r="4824" b="30496"/>
          <a:stretch/>
        </p:blipFill>
        <p:spPr>
          <a:xfrm>
            <a:off x="961571" y="2688125"/>
            <a:ext cx="10791372" cy="18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73F16-C1BD-45F3-9D2B-373E1286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3" y="528333"/>
            <a:ext cx="10566174" cy="61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838" y="2828835"/>
            <a:ext cx="622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3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746D7B-C90C-44C6-80AC-C1AA9B28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85" y="552232"/>
            <a:ext cx="10522630" cy="61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2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CC7732-A358-4D18-BB99-BBE84660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18" y="491285"/>
            <a:ext cx="10599964" cy="62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AE447B-5E08-42DD-9599-4DF6D1462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9"/>
          <a:stretch/>
        </p:blipFill>
        <p:spPr>
          <a:xfrm>
            <a:off x="767325" y="566057"/>
            <a:ext cx="10657349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A2808D-5501-4E3C-A07D-4E55664A8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67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CBEB28-6B15-4ECE-A845-2EB1E7FB38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0"/>
            <a:ext cx="1556658" cy="488280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133E6A8-0EB4-4250-B8BB-DF537B8BC733}"/>
              </a:ext>
            </a:extLst>
          </p:cNvPr>
          <p:cNvSpPr/>
          <p:nvPr/>
        </p:nvSpPr>
        <p:spPr>
          <a:xfrm>
            <a:off x="10232571" y="5932714"/>
            <a:ext cx="1959429" cy="925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7519" y="2488583"/>
            <a:ext cx="8218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2AEFD9-2418-4FDD-BAEE-D4D65C91C4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-14317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1373" y="2318689"/>
            <a:ext cx="871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" y="2032344"/>
            <a:ext cx="2039907" cy="1496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535073-6F78-4793-9067-957AB7A729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418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2698" y="1913663"/>
            <a:ext cx="8627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lang="en-US" sz="5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sáo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ngã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4950A4-5094-4E1B-9FC0-AFFB0A3AEB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39324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8D98B4-96A7-42F9-95BB-1450CD444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76204"/>
            <a:ext cx="1556658" cy="48828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3DF210A0-13F5-4D1B-9640-FDC374D9C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9654" r="3749" b="39554"/>
          <a:stretch/>
        </p:blipFill>
        <p:spPr>
          <a:xfrm>
            <a:off x="2354473" y="718104"/>
            <a:ext cx="9112857" cy="4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23" y="1563138"/>
            <a:ext cx="9450405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2833097" y="2425870"/>
            <a:ext cx="886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127</a:t>
            </a: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oang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oac</a:t>
            </a:r>
            <a:endParaRPr lang="en-US" sz="6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115</Words>
  <Application>Microsoft Office PowerPoint</Application>
  <PresentationFormat>Custom</PresentationFormat>
  <Paragraphs>44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Times New Roman</vt:lpstr>
      <vt:lpstr>字魂7号-温暖童稚体</vt:lpstr>
      <vt:lpstr>Calibri Light</vt:lpstr>
      <vt:lpstr>Calibri</vt:lpstr>
      <vt:lpstr>UTM Avo</vt:lpstr>
      <vt:lpstr>等线</vt:lpstr>
      <vt:lpstr>Algerian</vt:lpstr>
      <vt:lpstr>Arial Black</vt:lpstr>
      <vt:lpstr>zihun35hao-jindianyahei</vt:lpstr>
      <vt:lpstr>Lato Regular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104</cp:revision>
  <dcterms:created xsi:type="dcterms:W3CDTF">2021-11-01T08:16:43Z</dcterms:created>
  <dcterms:modified xsi:type="dcterms:W3CDTF">2022-03-23T02:33:47Z</dcterms:modified>
</cp:coreProperties>
</file>