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7" r:id="rId2"/>
    <p:sldMasterId id="2147483770" r:id="rId3"/>
  </p:sldMasterIdLst>
  <p:notesMasterIdLst>
    <p:notesMasterId r:id="rId25"/>
  </p:notesMasterIdLst>
  <p:sldIdLst>
    <p:sldId id="290" r:id="rId4"/>
    <p:sldId id="265" r:id="rId5"/>
    <p:sldId id="257" r:id="rId6"/>
    <p:sldId id="359" r:id="rId7"/>
    <p:sldId id="266" r:id="rId8"/>
    <p:sldId id="360" r:id="rId9"/>
    <p:sldId id="333" r:id="rId10"/>
    <p:sldId id="260" r:id="rId11"/>
    <p:sldId id="355" r:id="rId12"/>
    <p:sldId id="356" r:id="rId13"/>
    <p:sldId id="278" r:id="rId14"/>
    <p:sldId id="258" r:id="rId15"/>
    <p:sldId id="358" r:id="rId16"/>
    <p:sldId id="334" r:id="rId17"/>
    <p:sldId id="346" r:id="rId18"/>
    <p:sldId id="338" r:id="rId19"/>
    <p:sldId id="347" r:id="rId20"/>
    <p:sldId id="352" r:id="rId21"/>
    <p:sldId id="354" r:id="rId22"/>
    <p:sldId id="353" r:id="rId23"/>
    <p:sldId id="270" r:id="rId24"/>
  </p:sldIdLst>
  <p:sldSz cx="12192000" cy="6858000"/>
  <p:notesSz cx="6858000" cy="9144000"/>
  <p:embeddedFontLst>
    <p:embeddedFont>
      <p:font typeface="Calibri Light" pitchFamily="34" charset="0"/>
      <p:regular r:id="rId26"/>
      <p:italic r:id="rId27"/>
    </p:embeddedFont>
    <p:embeddedFont>
      <p:font typeface="UTM Avo" pitchFamily="18" charset="0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48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201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1.24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81 1 24575,'-2'0'0,"-1"1"0,1-1 0,0 1 0,-1 0 0,1 0 0,0 0 0,0 0 0,0 0 0,0 0 0,0 1 0,0-1 0,0 1 0,0-1 0,1 1 0,-1 0 0,1 0 0,-1 0 0,1 0 0,0 0 0,-1 0 0,1 0 0,0 0 0,0 0 0,0 4 0,-21 65 0,17-51 0,-1 0-1365,2-12-5461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2.327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51 1 24575,'-1'1'0,"-1"3"0,-1 1 0,0 2 0,0 0 0,0 0 0,1 1 0,-1 0 0,0-1 0,-1 1 0,1 0 0,-1 0 0,-1-1 0,-1 1 0,1-3-8191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3.93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72 65 24575,'-4'4'0,"1"1"0,-1 0 0,1 1 0,0-1 0,0 1 0,-2 7 0,-13 22 0,-2-16 0,17-21 0,11-12 0,0 4 0,-1 0 0,0-1 0,0 1 0,-1-1 0,-1-1 0,0 1 0,-1-1 0,0 0 0,0 0 0,3-24 0,-10 41 0,0-1 0,1 0 0,-2 0 0,1 0 0,0 0 0,-1 0 0,0-1 0,0 0 0,0 1 0,0-1 0,-5 2 0,-7 7 0,1 2-1365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5.48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24575,'-3'18'-227,"0"-1"-1,-2 1 1,0-1-1,0 0 1,-14 27-1,16-38-6598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47.73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43 1 24575,'0'0'0,"1"0"0,-1 1 0,1-1 0,-1 0 0,0 1 0,0-1 0,1 1 0,-1-1 0,0 0 0,0 1 0,1-1 0,-1 1 0,0-1 0,0 1 0,0-1 0,0 1 0,0-1 0,0 1 0,0-1 0,0 0 0,0 1 0,0-1 0,0 1 0,0-1 0,0 1 0,0-1 0,0 1 0,0-1 0,-1 1 0,1-1 0,0 1 0,0-1 0,0 0 0,-1 1 0,1-1 0,0 1 0,-1-1 0,1 0 0,0 1 0,-1-1 0,1 0 0,0 0 0,-1 1 0,-16 24 0,15-23 0,-16 41-297,15-33-771,1-6-5758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54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4.883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2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3 24575,'0'-3'0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546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5.87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26.21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8.312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138 1 24575,'-7'8'0,"1"1"0,-1 1 0,2-1 0,0 1 0,0 0 0,0 0 0,1 1 0,1-1 0,0 1 0,-3 17 0,-8 25 0,14-53 0,0 0 0,0-1 0,0 1 0,0 0 0,0 0 0,0 0 0,0 0 0,0 0 0,0 0 0,0 0 0,0 0 0,0 0 0,-1 0 0,1 0 0,0 0 0,0 0 0,0 0 0,0 0 0,0 0 0,0 0 0,0 0 0,0 0 0,0 0 0,0 0 0,-1 0 0,1 0 0,0 0 0,0 0 0,0 0 0,0 0 0,0 0 0,0 0 0,0 0 0,0 0 0,0 0 0,0 0 0,-1 0 0,1 0 0,0 0 0,0 0 0,0 0 0,0 0 0,0 0 0,0 1 0,0-1 0,0 0 0,0 0 0,0 0 0,0 0 0,0 0 0,0 0 0,0 0 0,0 0 0,-3-15 0,2-22 0,12-8 0,-8 38 0,0-1 0,-1 0 0,0 0 0,-1 0 0,0 0 0,0-8 0,-4 12 0,-4 11 0,-4 12 0,-49 130-1365,57-142-5461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8T01:49:39.49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69 0 24575,'0'1'0,"0"2"0,-1 2 0,0 2 0,-3 1 0,-1 3 0,0-1 0,-1 0 0,1-1 0,-1 0 0,-1-2 0,2 0 0,-1 0 0,0 0 0,2-1 0,0-1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ở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/>
              <a:t>Khi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giấy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5C58A9-F9D8-485D-BE72-33D173B314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78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9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12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185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509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8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690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35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38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69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860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96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65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EAF00D09-D523-4827-87FA-F4941C8A648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72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21809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5306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0397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DE59BFD-6F04-4058-9E2E-108CCFA95556}"/>
              </a:ext>
            </a:extLst>
          </p:cNvPr>
          <p:cNvSpPr/>
          <p:nvPr userDrawn="1"/>
        </p:nvSpPr>
        <p:spPr>
          <a:xfrm>
            <a:off x="10710200" y="1984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76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=""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0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2238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2.png"/><Relationship Id="rId18" Type="http://schemas.openxmlformats.org/officeDocument/2006/relationships/customXml" Target="../ink/ink11.xml"/><Relationship Id="rId3" Type="http://schemas.openxmlformats.org/officeDocument/2006/relationships/customXml" Target="../ink/ink1.xml"/><Relationship Id="rId21" Type="http://schemas.openxmlformats.org/officeDocument/2006/relationships/image" Target="../media/image46.png"/><Relationship Id="rId7" Type="http://schemas.openxmlformats.org/officeDocument/2006/relationships/customXml" Target="../ink/ink4.xml"/><Relationship Id="rId12" Type="http://schemas.openxmlformats.org/officeDocument/2006/relationships/customXml" Target="../ink/ink8.xml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2" Type="http://schemas.openxmlformats.org/officeDocument/2006/relationships/image" Target="../media/image39.png"/><Relationship Id="rId16" Type="http://schemas.openxmlformats.org/officeDocument/2006/relationships/customXml" Target="../ink/ink10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.xml"/><Relationship Id="rId11" Type="http://schemas.openxmlformats.org/officeDocument/2006/relationships/customXml" Target="../ink/ink7.xml"/><Relationship Id="rId24" Type="http://schemas.openxmlformats.org/officeDocument/2006/relationships/customXml" Target="../ink/ink14.xml"/><Relationship Id="rId5" Type="http://schemas.openxmlformats.org/officeDocument/2006/relationships/customXml" Target="../ink/ink2.xml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10" Type="http://schemas.openxmlformats.org/officeDocument/2006/relationships/customXml" Target="../ink/ink6.xml"/><Relationship Id="rId19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customXml" Target="../ink/ink5.xml"/><Relationship Id="rId14" Type="http://schemas.openxmlformats.org/officeDocument/2006/relationships/customXml" Target="../ink/ink9.xml"/><Relationship Id="rId22" Type="http://schemas.openxmlformats.org/officeDocument/2006/relationships/customXml" Target="../ink/ink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gif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13.png"/><Relationship Id="rId5" Type="http://schemas.openxmlformats.org/officeDocument/2006/relationships/image" Target="../media/image11.jpg"/><Relationship Id="rId10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5.xml"/><Relationship Id="rId7" Type="http://schemas.openxmlformats.org/officeDocument/2006/relationships/slide" Target="slide3.xml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gif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11.jp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60" y="728469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77EBCF-3672-4D0C-B624-50A0585D0090}"/>
              </a:ext>
            </a:extLst>
          </p:cNvPr>
          <p:cNvSpPr txBox="1"/>
          <p:nvPr/>
        </p:nvSpPr>
        <p:spPr>
          <a:xfrm>
            <a:off x="1407136" y="4779201"/>
            <a:ext cx="30989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khoét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tổ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F06D-0256-4B52-8586-736AA29696D6}"/>
              </a:ext>
            </a:extLst>
          </p:cNvPr>
          <p:cNvSpPr txBox="1"/>
          <p:nvPr/>
        </p:nvSpPr>
        <p:spPr>
          <a:xfrm>
            <a:off x="2208069" y="4754736"/>
            <a:ext cx="13356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noProof="0" dirty="0" err="1">
                <a:solidFill>
                  <a:srgbClr val="FF0000"/>
                </a:solidFill>
                <a:latin typeface="UTM Avo"/>
              </a:rPr>
              <a:t>oet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05451784-9D28-4C46-9012-2FC380CDDBFC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FB17ABA9-7EB0-443C-B21C-4DB252AC1BBA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68C96A35-CBF1-45B5-90BD-DF31222BBF76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8FAA860B-FE22-45A1-9614-BE603551C4BC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prstClr val="black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486CB8D1-077D-4A79-AC27-3367E03DE1AD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19BBC99F-B107-4A71-87B8-9A3000D9BF91}"/>
              </a:ext>
            </a:extLst>
          </p:cNvPr>
          <p:cNvSpPr/>
          <p:nvPr/>
        </p:nvSpPr>
        <p:spPr>
          <a:xfrm>
            <a:off x="6710699" y="4779201"/>
            <a:ext cx="472917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noProof="0" dirty="0">
                <a:solidFill>
                  <a:prstClr val="black"/>
                </a:solidFill>
                <a:latin typeface="UTM Avo" panose="02040603050506020204" pitchFamily="18" charset="0"/>
              </a:rPr>
              <a:t>t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oet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26783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83225" y="1167290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68120" y="1167290"/>
            <a:ext cx="24064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nh</a:t>
            </a:r>
            <a:r>
              <a:rPr lang="en-US" sz="5400" b="1" dirty="0" err="1">
                <a:solidFill>
                  <a:srgbClr val="FF0000"/>
                </a:solidFill>
              </a:rPr>
              <a:t>oẻn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13227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oet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268120" y="3129636"/>
            <a:ext cx="21820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oét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60155F-1E99-4989-9F13-FC06B5A2D5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" t="11548" r="6875" b="11083"/>
          <a:stretch/>
        </p:blipFill>
        <p:spPr>
          <a:xfrm>
            <a:off x="0" y="840509"/>
            <a:ext cx="12192000" cy="51769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676400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D0A49C0-4C2B-438F-A7C6-80925B7F245C}"/>
              </a:ext>
            </a:extLst>
          </p:cNvPr>
          <p:cNvCxnSpPr>
            <a:cxnSpLocks/>
          </p:cNvCxnSpPr>
          <p:nvPr/>
        </p:nvCxnSpPr>
        <p:spPr>
          <a:xfrm>
            <a:off x="6747164" y="5740400"/>
            <a:ext cx="130232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F7EAA66-D695-4C4A-88A9-5680F1E6DB15}"/>
              </a:ext>
            </a:extLst>
          </p:cNvPr>
          <p:cNvCxnSpPr/>
          <p:nvPr/>
        </p:nvCxnSpPr>
        <p:spPr>
          <a:xfrm>
            <a:off x="10806546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39FF95E1-9D7D-423D-824A-22985207F3E3}"/>
              </a:ext>
            </a:extLst>
          </p:cNvPr>
          <p:cNvCxnSpPr/>
          <p:nvPr/>
        </p:nvCxnSpPr>
        <p:spPr>
          <a:xfrm>
            <a:off x="10806546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569C45D8-91EC-428B-A967-39DD10D70595}"/>
              </a:ext>
            </a:extLst>
          </p:cNvPr>
          <p:cNvCxnSpPr/>
          <p:nvPr/>
        </p:nvCxnSpPr>
        <p:spPr>
          <a:xfrm>
            <a:off x="2937164" y="5740400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34F625F1-FE17-4B57-8413-9F4B86E12A7B}"/>
              </a:ext>
            </a:extLst>
          </p:cNvPr>
          <p:cNvCxnSpPr/>
          <p:nvPr/>
        </p:nvCxnSpPr>
        <p:spPr>
          <a:xfrm>
            <a:off x="2937164" y="5878945"/>
            <a:ext cx="94210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0"/>
            <a:ext cx="11190902" cy="573231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262255" y="2311400"/>
            <a:ext cx="1066800" cy="2743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3"/>
            <a:ext cx="1233055" cy="14570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683002"/>
            <a:ext cx="1233055" cy="1371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2432115" y="876925"/>
            <a:ext cx="87952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7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oen</a:t>
            </a:r>
            <a:endParaRPr lang="en-US" sz="8800" b="1" dirty="0">
              <a:solidFill>
                <a:schemeClr val="tx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chemeClr val="tx1"/>
                </a:solidFill>
              </a:rPr>
              <a:t>oet</a:t>
            </a:r>
            <a:endParaRPr lang="en-US" sz="8800" b="1" dirty="0">
              <a:solidFill>
                <a:schemeClr val="tx1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=""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=""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=""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=""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=""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=""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=""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=""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=""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=""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=""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=""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=""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=""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=""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=""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=""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=""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charset="-122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916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=""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=""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=""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498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FC269A-4176-4B3F-A329-B9C6DA2AA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414124"/>
            <a:ext cx="11023600" cy="644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B8F098A-EA31-4FD5-8606-74810E27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454953"/>
            <a:ext cx="10858500" cy="640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216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A21184A-E6F4-4C27-BF7D-5074A1339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21341"/>
            <a:ext cx="10972800" cy="643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2486465"/>
            <a:ext cx="4371535" cy="4371535"/>
          </a:xfrm>
          <a:prstGeom prst="rect">
            <a:avLst/>
          </a:prstGeom>
        </p:spPr>
      </p:pic>
      <p:pic>
        <p:nvPicPr>
          <p:cNvPr id="2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2F173FA-613B-48D3-AEF7-EFFCAD889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467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71C7FE-C457-460B-9627-4239FF167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99439"/>
            <a:ext cx="11074400" cy="645856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755FFB72-2B6A-45B3-B18D-F3E79723A007}"/>
              </a:ext>
            </a:extLst>
          </p:cNvPr>
          <p:cNvGrpSpPr/>
          <p:nvPr/>
        </p:nvGrpSpPr>
        <p:grpSpPr>
          <a:xfrm>
            <a:off x="3415838" y="3359610"/>
            <a:ext cx="63000" cy="86040"/>
            <a:chOff x="3415838" y="3359610"/>
            <a:chExt cx="6300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Ink 5">
                  <a:extLst>
                    <a:ext uri="{FF2B5EF4-FFF2-40B4-BE49-F238E27FC236}">
                      <a16:creationId xmlns="" xmlns:a16="http://schemas.microsoft.com/office/drawing/2014/main" id="{81D33FF0-9CAE-4A5D-AA2C-F5F37671A126}"/>
                    </a:ext>
                  </a:extLst>
                </p14:cNvPr>
                <p14:cNvContentPartPr/>
                <p14:nvPr/>
              </p14:nvContentPartPr>
              <p14:xfrm>
                <a:off x="3438345" y="3442995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1D33FF0-9CAE-4A5D-AA2C-F5F37671A12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4025" y="343867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="" xmlns:a16="http://schemas.microsoft.com/office/drawing/2014/main" id="{1C5EDA88-5A5C-4183-8383-0A6653C23FFC}"/>
                    </a:ext>
                  </a:extLst>
                </p14:cNvPr>
                <p14:cNvContentPartPr/>
                <p14:nvPr/>
              </p14:nvContentPartPr>
              <p14:xfrm>
                <a:off x="3447705" y="3409875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5EDA88-5A5C-4183-8383-0A6653C23FF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3385" y="340555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="" xmlns:a16="http://schemas.microsoft.com/office/drawing/2014/main" id="{E19A597D-37CA-4FDB-A1B9-3CD3FCEE8CFD}"/>
                    </a:ext>
                  </a:extLst>
                </p14:cNvPr>
                <p14:cNvContentPartPr/>
                <p14:nvPr/>
              </p14:nvContentPartPr>
              <p14:xfrm>
                <a:off x="3452385" y="3404835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19A597D-37CA-4FDB-A1B9-3CD3FCEE8CFD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48065" y="340051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9" name="Ink 8">
                  <a:extLst>
                    <a:ext uri="{FF2B5EF4-FFF2-40B4-BE49-F238E27FC236}">
                      <a16:creationId xmlns="" xmlns:a16="http://schemas.microsoft.com/office/drawing/2014/main" id="{3EDD2FF6-503E-491C-8B9F-1E939B3DF61B}"/>
                    </a:ext>
                  </a:extLst>
                </p14:cNvPr>
                <p14:cNvContentPartPr/>
                <p14:nvPr/>
              </p14:nvContentPartPr>
              <p14:xfrm>
                <a:off x="3457425" y="3404115"/>
                <a:ext cx="360" cy="1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EDD2FF6-503E-491C-8B9F-1E939B3DF61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453105" y="3399795"/>
                  <a:ext cx="9000" cy="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="" xmlns:a16="http://schemas.microsoft.com/office/drawing/2014/main" id="{D0AA484A-05AF-4AEC-9E8D-7DC8F293746E}"/>
                    </a:ext>
                  </a:extLst>
                </p14:cNvPr>
                <p14:cNvContentPartPr/>
                <p14:nvPr/>
              </p14:nvContentPartPr>
              <p14:xfrm>
                <a:off x="3457425" y="3400155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0AA484A-05AF-4AEC-9E8D-7DC8F293746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53105" y="33958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="" xmlns:a16="http://schemas.microsoft.com/office/drawing/2014/main" id="{C6E05052-CC11-4BEA-B3E9-3744299D85B2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6E05052-CC11-4BEA-B3E9-3744299D85B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2" name="Ink 11">
                  <a:extLst>
                    <a:ext uri="{FF2B5EF4-FFF2-40B4-BE49-F238E27FC236}">
                      <a16:creationId xmlns="" xmlns:a16="http://schemas.microsoft.com/office/drawing/2014/main" id="{D8B0FAA8-5BB7-494E-AE84-A595FAE22507}"/>
                    </a:ext>
                  </a:extLst>
                </p14:cNvPr>
                <p14:cNvContentPartPr/>
                <p14:nvPr/>
              </p14:nvContentPartPr>
              <p14:xfrm>
                <a:off x="3443025" y="3414555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8B0FAA8-5BB7-494E-AE84-A595FAE2250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38705" y="3410235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6" name="Ink 15">
                  <a:extLst>
                    <a:ext uri="{FF2B5EF4-FFF2-40B4-BE49-F238E27FC236}">
                      <a16:creationId xmlns="" xmlns:a16="http://schemas.microsoft.com/office/drawing/2014/main" id="{1F9D2A8A-20BA-4F3F-AC79-8310084FAD36}"/>
                    </a:ext>
                  </a:extLst>
                </p14:cNvPr>
                <p14:cNvContentPartPr/>
                <p14:nvPr/>
              </p14:nvContentPartPr>
              <p14:xfrm>
                <a:off x="3419798" y="3374010"/>
                <a:ext cx="49680" cy="71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F9D2A8A-20BA-4F3F-AC79-8310084FAD3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415478" y="3369690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7" name="Ink 16">
                  <a:extLst>
                    <a:ext uri="{FF2B5EF4-FFF2-40B4-BE49-F238E27FC236}">
                      <a16:creationId xmlns="" xmlns:a16="http://schemas.microsoft.com/office/drawing/2014/main" id="{ED252FE3-E2F7-49B7-A9C7-46881900251F}"/>
                    </a:ext>
                  </a:extLst>
                </p14:cNvPr>
                <p14:cNvContentPartPr/>
                <p14:nvPr/>
              </p14:nvContentPartPr>
              <p14:xfrm>
                <a:off x="3423038" y="3369330"/>
                <a:ext cx="25200" cy="424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252FE3-E2F7-49B7-A9C7-46881900251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18718" y="3365010"/>
                  <a:ext cx="338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="" xmlns:a16="http://schemas.microsoft.com/office/drawing/2014/main" id="{38C90A59-A042-46A6-97E1-C52B36AC7A4E}"/>
                    </a:ext>
                  </a:extLst>
                </p14:cNvPr>
                <p14:cNvContentPartPr/>
                <p14:nvPr/>
              </p14:nvContentPartPr>
              <p14:xfrm>
                <a:off x="3428438" y="3359610"/>
                <a:ext cx="29160" cy="579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8C90A59-A042-46A6-97E1-C52B36AC7A4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424118" y="3355290"/>
                  <a:ext cx="3780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="" xmlns:a16="http://schemas.microsoft.com/office/drawing/2014/main" id="{6D05F569-9812-4D57-BAE6-08A87F7368DC}"/>
                    </a:ext>
                  </a:extLst>
                </p14:cNvPr>
                <p14:cNvContentPartPr/>
                <p14:nvPr/>
              </p14:nvContentPartPr>
              <p14:xfrm>
                <a:off x="3460478" y="3390570"/>
                <a:ext cx="18360" cy="3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D05F569-9812-4D57-BAE6-08A87F7368D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456158" y="3386250"/>
                  <a:ext cx="27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="" xmlns:a16="http://schemas.microsoft.com/office/drawing/2014/main" id="{BC5A07E2-E121-49D6-9923-CF8A79F1792C}"/>
                    </a:ext>
                  </a:extLst>
                </p14:cNvPr>
                <p14:cNvContentPartPr/>
                <p14:nvPr/>
              </p14:nvContentPartPr>
              <p14:xfrm>
                <a:off x="3441038" y="3370050"/>
                <a:ext cx="28080" cy="586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C5A07E2-E121-49D6-9923-CF8A79F179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436718" y="3365730"/>
                  <a:ext cx="367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2" name="Ink 21">
                  <a:extLst>
                    <a:ext uri="{FF2B5EF4-FFF2-40B4-BE49-F238E27FC236}">
                      <a16:creationId xmlns="" xmlns:a16="http://schemas.microsoft.com/office/drawing/2014/main" id="{87A789C3-01E4-4FAA-BC44-F3124DA5B5FE}"/>
                    </a:ext>
                  </a:extLst>
                </p14:cNvPr>
                <p14:cNvContentPartPr/>
                <p14:nvPr/>
              </p14:nvContentPartPr>
              <p14:xfrm>
                <a:off x="3423038" y="3371490"/>
                <a:ext cx="15840" cy="500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7A789C3-01E4-4FAA-BC44-F3124DA5B5F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418718" y="3367170"/>
                  <a:ext cx="244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="" xmlns:a16="http://schemas.microsoft.com/office/drawing/2014/main" id="{26F37A9D-4665-4078-BDC8-7953EB6DD133}"/>
                    </a:ext>
                  </a:extLst>
                </p14:cNvPr>
                <p14:cNvContentPartPr/>
                <p14:nvPr/>
              </p14:nvContentPartPr>
              <p14:xfrm>
                <a:off x="3415838" y="3378690"/>
                <a:ext cx="17280" cy="3744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6F37A9D-4665-4078-BDC8-7953EB6DD1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11518" y="3374370"/>
                  <a:ext cx="25920" cy="46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52084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2546252"/>
            <a:ext cx="3573193" cy="3901185"/>
          </a:xfrm>
          <a:prstGeom prst="rect">
            <a:avLst/>
          </a:prstGeom>
        </p:spPr>
      </p:pic>
      <p:sp>
        <p:nvSpPr>
          <p:cNvPr id="8" name="giai cứu"/>
          <p:cNvSpPr/>
          <p:nvPr/>
        </p:nvSpPr>
        <p:spPr>
          <a:xfrm>
            <a:off x="606921" y="3800603"/>
            <a:ext cx="1310779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136" y="1859261"/>
            <a:ext cx="1567616" cy="1941342"/>
          </a:xfrm>
          <a:prstGeom prst="rect">
            <a:avLst/>
          </a:prstGeom>
        </p:spPr>
      </p:pic>
      <p:pic>
        <p:nvPicPr>
          <p:cNvPr id="10" name="c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1859261"/>
            <a:ext cx="1567615" cy="1941342"/>
          </a:xfrm>
          <a:prstGeom prst="rect">
            <a:avLst/>
          </a:prstGeom>
        </p:spPr>
      </p:pic>
      <p:pic>
        <p:nvPicPr>
          <p:cNvPr id="23" name="c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55" y="3891261"/>
            <a:ext cx="1514461" cy="1941343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662171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2"/>
          <p:cNvSpPr/>
          <p:nvPr/>
        </p:nvSpPr>
        <p:spPr>
          <a:xfrm>
            <a:off x="7562238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3"/>
          <p:cNvSpPr/>
          <p:nvPr/>
        </p:nvSpPr>
        <p:spPr>
          <a:xfrm>
            <a:off x="8502763" y="6101821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MBB — Oce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0568" y="-790074"/>
            <a:ext cx="609600" cy="609600"/>
          </a:xfrm>
          <a:prstGeom prst="rect">
            <a:avLst/>
          </a:prstGeom>
        </p:spPr>
      </p:pic>
      <p:sp>
        <p:nvSpPr>
          <p:cNvPr id="3" name="Arrow: Right 2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E353CB9-D2E3-4B3C-816D-FFDF945DB207}"/>
              </a:ext>
            </a:extLst>
          </p:cNvPr>
          <p:cNvSpPr/>
          <p:nvPr/>
        </p:nvSpPr>
        <p:spPr>
          <a:xfrm>
            <a:off x="10490201" y="174476"/>
            <a:ext cx="1511300" cy="6264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Avo" panose="02040603050506020204" pitchFamily="18" charset="0"/>
              </a:rPr>
              <a:t>KẾT THÚC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7F4D22A-CEAE-4ECE-8CC6-4AEDB020F4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1560711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3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47 L 0.12317 -0.00047 C 0.17955 -0.00047 0.16744 -0.31644 0.16744 -0.26088 C 0.1608 -0.3088 0.12018 -0.33311 0.09062 -0.34653 C 0.07643 -0.34746 0.0026 -0.30487 -0.00065 -0.27269 C 0.00117 -0.24676 0.05507 -0.15 0.07721 -0.13149 C 0.09922 -0.1132 0.11224 -0.11621 0.13099 -0.1625 C 0.13919 -0.17431 0.13099 -0.16366 0.14531 -0.21412 C 0.1595 -0.26505 3.54167E-6 -0.325 0.00547 -0.34121 " pathEditMode="relative" rAng="0" ptsTypes="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-1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9002" y="1569668"/>
            <a:ext cx="833862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uân</a:t>
            </a:r>
            <a:r>
              <a:rPr lang="en-US" sz="54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27929" y="3839532"/>
            <a:ext cx="5565000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xuân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….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16764FD-546C-44E0-8E9D-612FCB6BCAD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76" y="3192780"/>
            <a:ext cx="2216834" cy="2216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438454"/>
            <a:ext cx="77088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Tìm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uât</a:t>
            </a:r>
            <a:r>
              <a:rPr kumimoji="0" lang="en-US" sz="5400" b="1" i="0" u="none" strike="noStrike" kern="1200" cap="none" spc="0" normalizeH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230364" y="4034552"/>
            <a:ext cx="6415899" cy="92333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thuật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luật</a:t>
            </a:r>
            <a:r>
              <a:rPr lang="en-US" sz="5400" b="1" dirty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5400" b="1" dirty="0" err="1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UTM Avo" panose="02040603050506020204" pitchFamily="18" charset="0"/>
              </a:rPr>
              <a:t>xuất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DB96CF8-EEAF-4287-8C71-549AC654D0A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90" y="3971714"/>
            <a:ext cx="2216834" cy="2216834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093849" y="4985997"/>
            <a:ext cx="2098151" cy="1872003"/>
          </a:xfrm>
          <a:prstGeom prst="rect">
            <a:avLst/>
          </a:prstGeom>
        </p:spPr>
      </p:pic>
      <p:pic>
        <p:nvPicPr>
          <p:cNvPr id="16" name="A_to_the_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8714" y="-6096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EC31875-E594-481E-882F-B7EB836A8A7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" r="3404"/>
          <a:stretch/>
        </p:blipFill>
        <p:spPr bwMode="auto">
          <a:xfrm>
            <a:off x="1745663" y="1227993"/>
            <a:ext cx="8775701" cy="45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D736685-59DD-4A8C-90B0-1DA00B0E05F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6658" cy="4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=""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=""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=""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=""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-330200"/>
            <a:ext cx="9115548" cy="7008428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=""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588785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 QUEN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3" y="762000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C59F95F-C5F5-4349-9EB6-2AC3E7FC000F}"/>
              </a:ext>
            </a:extLst>
          </p:cNvPr>
          <p:cNvSpPr txBox="1"/>
          <p:nvPr/>
        </p:nvSpPr>
        <p:spPr>
          <a:xfrm>
            <a:off x="1407136" y="4779201"/>
            <a:ext cx="41697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nhoẻn</a:t>
            </a:r>
            <a:r>
              <a:rPr lang="en-US" sz="5400" b="1" kern="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5400" b="1" kern="0" dirty="0" err="1">
                <a:solidFill>
                  <a:prstClr val="black"/>
                </a:solidFill>
                <a:latin typeface="UTM Avo"/>
              </a:rPr>
              <a:t>cười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670FADD-BDE1-46C7-AF59-0C116790B1A8}"/>
              </a:ext>
            </a:extLst>
          </p:cNvPr>
          <p:cNvSpPr txBox="1"/>
          <p:nvPr/>
        </p:nvSpPr>
        <p:spPr>
          <a:xfrm>
            <a:off x="2238838" y="4768431"/>
            <a:ext cx="1531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solidFill>
                  <a:srgbClr val="FF0000"/>
                </a:solidFill>
                <a:latin typeface="UTM Avo"/>
              </a:rPr>
              <a:t>oẻn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4658CC3B-806E-4068-A0A1-E5CDA53BB59F}"/>
              </a:ext>
            </a:extLst>
          </p:cNvPr>
          <p:cNvGrpSpPr/>
          <p:nvPr/>
        </p:nvGrpSpPr>
        <p:grpSpPr>
          <a:xfrm>
            <a:off x="7188022" y="1272618"/>
            <a:ext cx="4411751" cy="3057889"/>
            <a:chOff x="3809999" y="1444181"/>
            <a:chExt cx="2209801" cy="1527619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3C67AE4-9370-4B99-93C7-E1FF3690AFC9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oen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46905279-D47F-4723-AB1F-1CEC77661EF3}"/>
                </a:ext>
              </a:extLst>
            </p:cNvPr>
            <p:cNvSpPr/>
            <p:nvPr/>
          </p:nvSpPr>
          <p:spPr>
            <a:xfrm>
              <a:off x="3809999" y="2282381"/>
              <a:ext cx="715308" cy="685800"/>
            </a:xfrm>
            <a:prstGeom prst="rect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kern="0" dirty="0">
                  <a:solidFill>
                    <a:srgbClr val="FF0000"/>
                  </a:solidFill>
                  <a:latin typeface="UTM Avo" panose="02040603050506020204" pitchFamily="18" charset="0"/>
                </a:rPr>
                <a:t>o</a:t>
              </a:r>
              <a:endPara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55D88A3B-36E1-4B50-84CE-CA45D1347C28}"/>
                </a:ext>
              </a:extLst>
            </p:cNvPr>
            <p:cNvSpPr/>
            <p:nvPr/>
          </p:nvSpPr>
          <p:spPr>
            <a:xfrm>
              <a:off x="5304492" y="2286000"/>
              <a:ext cx="715308" cy="685800"/>
            </a:xfrm>
            <a:prstGeom prst="rect">
              <a:avLst/>
            </a:prstGeom>
            <a:solidFill>
              <a:srgbClr val="E9A5C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0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E167BCF-3AC1-4554-A0A8-723719EEAC14}"/>
              </a:ext>
            </a:extLst>
          </p:cNvPr>
          <p:cNvSpPr/>
          <p:nvPr/>
        </p:nvSpPr>
        <p:spPr>
          <a:xfrm>
            <a:off x="8616097" y="2957717"/>
            <a:ext cx="1555601" cy="136554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2060"/>
                </a:solidFill>
                <a:latin typeface="UTM Avo" panose="02040603050506020204" pitchFamily="18" charset="0"/>
              </a:rPr>
              <a:t>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D4156D8-A4CB-4E4B-B49B-757FE3C88B8B}"/>
              </a:ext>
            </a:extLst>
          </p:cNvPr>
          <p:cNvSpPr/>
          <p:nvPr/>
        </p:nvSpPr>
        <p:spPr>
          <a:xfrm>
            <a:off x="6523147" y="4779201"/>
            <a:ext cx="5104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o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e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5400" kern="0" dirty="0">
                <a:solidFill>
                  <a:prstClr val="black"/>
                </a:solidFill>
                <a:latin typeface="UTM Avo" panose="02040603050506020204" pitchFamily="18" charset="0"/>
              </a:rPr>
              <a:t>n - </a:t>
            </a:r>
            <a:r>
              <a:rPr lang="en-US" sz="5400" kern="0" dirty="0" err="1">
                <a:solidFill>
                  <a:prstClr val="black"/>
                </a:solidFill>
                <a:latin typeface="UTM Avo" panose="02040603050506020204" pitchFamily="18" charset="0"/>
              </a:rPr>
              <a:t>oen</a:t>
            </a:r>
            <a:r>
              <a:rPr kumimoji="0" lang="vi-VN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)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61866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3" grpId="0" animBg="1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1016</TotalTime>
  <Words>135</Words>
  <Application>Microsoft Office PowerPoint</Application>
  <PresentationFormat>Custom</PresentationFormat>
  <Paragraphs>43</Paragraphs>
  <Slides>21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Lato Regular</vt:lpstr>
      <vt:lpstr>Calibri Light</vt:lpstr>
      <vt:lpstr>UTM Avo</vt:lpstr>
      <vt:lpstr>等线</vt:lpstr>
      <vt:lpstr>inpin heiti</vt:lpstr>
      <vt:lpstr>Times New Roman</vt:lpstr>
      <vt:lpstr>Calibri</vt:lpstr>
      <vt:lpstr>字魂7号-温暖童稚体</vt:lpstr>
      <vt:lpstr>Office Theme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Minhthangpc.VN</cp:lastModifiedBy>
  <cp:revision>100</cp:revision>
  <dcterms:created xsi:type="dcterms:W3CDTF">2021-11-01T08:16:43Z</dcterms:created>
  <dcterms:modified xsi:type="dcterms:W3CDTF">2022-03-23T03:55:59Z</dcterms:modified>
</cp:coreProperties>
</file>