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9"/>
  </p:notesMasterIdLst>
  <p:sldIdLst>
    <p:sldId id="290" r:id="rId2"/>
    <p:sldId id="275" r:id="rId3"/>
    <p:sldId id="343" r:id="rId4"/>
    <p:sldId id="350" r:id="rId5"/>
    <p:sldId id="351" r:id="rId6"/>
    <p:sldId id="278" r:id="rId7"/>
    <p:sldId id="270" r:id="rId8"/>
  </p:sldIdLst>
  <p:sldSz cx="12192000" cy="6858000"/>
  <p:notesSz cx="6858000" cy="9144000"/>
  <p:embeddedFontLst>
    <p:embeddedFont>
      <p:font typeface="Cambria" pitchFamily="18" charset="0"/>
      <p:regular r:id="rId10"/>
      <p:bold r:id="rId11"/>
      <p:italic r:id="rId12"/>
      <p:boldItalic r:id="rId13"/>
    </p:embeddedFont>
    <p:embeddedFont>
      <p:font typeface="UTM Avo" pitchFamily="18" charset="0"/>
      <p:regular r:id="rId14"/>
      <p:bold r:id="rId15"/>
      <p:italic r:id="rId16"/>
      <p:boldItalic r:id="rId17"/>
    </p:embeddedFont>
    <p:embeddedFont>
      <p:font typeface="Calibri" pitchFamily="34" charset="0"/>
      <p:regular r:id="rId18"/>
      <p:bold r:id="rId19"/>
      <p:italic r:id="rId20"/>
      <p:boldItalic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D7F6"/>
    <a:srgbClr val="FFFBF7"/>
    <a:srgbClr val="FFF0E1"/>
    <a:srgbClr val="FFFF99"/>
    <a:srgbClr val="F5A1DD"/>
    <a:srgbClr val="FFAF6C"/>
    <a:srgbClr val="EB43BB"/>
    <a:srgbClr val="404040"/>
    <a:srgbClr val="FF7707"/>
    <a:srgbClr val="FF81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4107" autoAdjust="0"/>
  </p:normalViewPr>
  <p:slideViewPr>
    <p:cSldViewPr snapToGrid="0">
      <p:cViewPr varScale="1">
        <p:scale>
          <a:sx n="69" d="100"/>
          <a:sy n="69" d="100"/>
        </p:scale>
        <p:origin x="-78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viewProps" Target="viewProp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477382-E37B-4869-AD0E-87347F74C603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4DCC8B-8BC4-4201-96F1-504A576CF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528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68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6BBFD17B-D166-40AF-9627-1FB3187FEC8D}"/>
              </a:ext>
            </a:extLst>
          </p:cNvPr>
          <p:cNvSpPr/>
          <p:nvPr userDrawn="1"/>
        </p:nvSpPr>
        <p:spPr>
          <a:xfrm>
            <a:off x="11008796" y="2766"/>
            <a:ext cx="1284651" cy="1387884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239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2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21" y="41285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905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066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978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preserve="1" userDrawn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49;p11">
            <a:extLst>
              <a:ext uri="{FF2B5EF4-FFF2-40B4-BE49-F238E27FC236}">
                <a16:creationId xmlns:a16="http://schemas.microsoft.com/office/drawing/2014/main" xmlns="" id="{883D005B-8B11-4FA0-82A2-9A260DE58982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-165100" y="-68826"/>
            <a:ext cx="12513464" cy="7000539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20C92834-F07F-4579-8623-1CF3469E4D08}"/>
              </a:ext>
            </a:extLst>
          </p:cNvPr>
          <p:cNvSpPr/>
          <p:nvPr userDrawn="1"/>
        </p:nvSpPr>
        <p:spPr>
          <a:xfrm>
            <a:off x="10907349" y="154887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357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441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33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811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9AD1DDED-7DF5-4CD6-A1A3-FC0C2ECC92B2}"/>
              </a:ext>
            </a:extLst>
          </p:cNvPr>
          <p:cNvSpPr/>
          <p:nvPr userDrawn="1"/>
        </p:nvSpPr>
        <p:spPr>
          <a:xfrm>
            <a:off x="11050607" y="136525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529803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339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49" r:id="rId6"/>
    <p:sldLayoutId id="2147483650" r:id="rId7"/>
    <p:sldLayoutId id="2147483685" r:id="rId8"/>
    <p:sldLayoutId id="2147483691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f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Relationship Id="rId6" Type="http://schemas.microsoft.com/office/2007/relationships/hdphoto" Target="../media/hdphoto1.wdp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DA144B1-BC48-4FB5-81A0-5EEE0F41D92F}"/>
              </a:ext>
            </a:extLst>
          </p:cNvPr>
          <p:cNvSpPr/>
          <p:nvPr/>
        </p:nvSpPr>
        <p:spPr>
          <a:xfrm>
            <a:off x="2399340" y="1648606"/>
            <a:ext cx="7393371" cy="23469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 b="1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25</a:t>
            </a:r>
            <a:endParaRPr lang="en-US" sz="52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5200" b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133: uynh – uych </a:t>
            </a:r>
            <a:endParaRPr lang="en-US" sz="5200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08EF6DA-C8F1-435A-8108-A2019195E96B}"/>
              </a:ext>
            </a:extLst>
          </p:cNvPr>
          <p:cNvSpPr/>
          <p:nvPr/>
        </p:nvSpPr>
        <p:spPr>
          <a:xfrm>
            <a:off x="9467278" y="99936"/>
            <a:ext cx="2563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TIẾNG VIỆT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FE75980-B8E4-42A9-95B4-7B4E5FA54707}"/>
              </a:ext>
            </a:extLst>
          </p:cNvPr>
          <p:cNvSpPr/>
          <p:nvPr/>
        </p:nvSpPr>
        <p:spPr>
          <a:xfrm>
            <a:off x="11039823" y="684711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191116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7FA8D7C-C949-48D9-8B9A-ED8A8E5989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16" r="5232" b="4928"/>
          <a:stretch/>
        </p:blipFill>
        <p:spPr>
          <a:xfrm>
            <a:off x="516835" y="786127"/>
            <a:ext cx="11463130" cy="55450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文本框 3">
            <a:extLst>
              <a:ext uri="{FF2B5EF4-FFF2-40B4-BE49-F238E27FC236}">
                <a16:creationId xmlns:a16="http://schemas.microsoft.com/office/drawing/2014/main" xmlns="" id="{7E3F17A4-72AA-425B-AFF8-95F918F01962}"/>
              </a:ext>
            </a:extLst>
          </p:cNvPr>
          <p:cNvSpPr txBox="1"/>
          <p:nvPr/>
        </p:nvSpPr>
        <p:spPr>
          <a:xfrm>
            <a:off x="3260035" y="1603514"/>
            <a:ext cx="73656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 err="1">
                <a:solidFill>
                  <a:srgbClr val="FF0000"/>
                </a:solidFill>
                <a:latin typeface="+mj-lt"/>
                <a:ea typeface="字魂17号-萌趣果冻体" panose="02000000000000000000" pitchFamily="2" charset="-122"/>
                <a:cs typeface="Calibri" panose="020F0502020204030204" pitchFamily="34" charset="0"/>
              </a:rPr>
              <a:t>Bài</a:t>
            </a:r>
            <a:r>
              <a:rPr lang="en-US" altLang="zh-CN" sz="5400" dirty="0">
                <a:solidFill>
                  <a:srgbClr val="FF0000"/>
                </a:solidFill>
                <a:latin typeface="+mj-lt"/>
                <a:ea typeface="字魂17号-萌趣果冻体" panose="02000000000000000000" pitchFamily="2" charset="-122"/>
                <a:cs typeface="Calibri" panose="020F0502020204030204" pitchFamily="34" charset="0"/>
              </a:rPr>
              <a:t> 133: </a:t>
            </a:r>
            <a:r>
              <a:rPr lang="en-US" altLang="zh-CN" sz="5400" b="1" dirty="0" err="1">
                <a:solidFill>
                  <a:srgbClr val="FF0000"/>
                </a:solidFill>
                <a:latin typeface="+mj-lt"/>
                <a:ea typeface="字魂17号-萌趣果冻体" panose="02000000000000000000" pitchFamily="2" charset="-122"/>
                <a:cs typeface="Calibri" panose="020F0502020204030204" pitchFamily="34" charset="0"/>
              </a:rPr>
              <a:t>uynh</a:t>
            </a:r>
            <a:r>
              <a:rPr lang="en-US" altLang="zh-CN" sz="5400" b="1" dirty="0">
                <a:solidFill>
                  <a:srgbClr val="FF0000"/>
                </a:solidFill>
                <a:latin typeface="+mj-lt"/>
                <a:ea typeface="字魂17号-萌趣果冻体" panose="02000000000000000000" pitchFamily="2" charset="-122"/>
                <a:cs typeface="Calibri" panose="020F0502020204030204" pitchFamily="34" charset="0"/>
              </a:rPr>
              <a:t> - </a:t>
            </a:r>
            <a:r>
              <a:rPr lang="en-US" altLang="zh-CN" sz="5400" b="1" dirty="0" err="1">
                <a:solidFill>
                  <a:srgbClr val="FF0000"/>
                </a:solidFill>
                <a:latin typeface="+mj-lt"/>
                <a:ea typeface="字魂17号-萌趣果冻体" panose="02000000000000000000" pitchFamily="2" charset="-122"/>
                <a:cs typeface="Calibri" panose="020F0502020204030204" pitchFamily="34" charset="0"/>
              </a:rPr>
              <a:t>uych</a:t>
            </a:r>
            <a:endParaRPr lang="zh-CN" altLang="en-US" sz="5400" b="1" dirty="0">
              <a:solidFill>
                <a:srgbClr val="FF0000"/>
              </a:solidFill>
              <a:latin typeface="+mj-lt"/>
              <a:ea typeface="小白" panose="02010601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A962073A-F55F-48F2-B6E5-25178B08D7B4}"/>
              </a:ext>
            </a:extLst>
          </p:cNvPr>
          <p:cNvSpPr/>
          <p:nvPr/>
        </p:nvSpPr>
        <p:spPr>
          <a:xfrm>
            <a:off x="3703455" y="3706716"/>
            <a:ext cx="3239393" cy="2083706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en-US" sz="5400" i="1" dirty="0" err="1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uynh</a:t>
            </a:r>
            <a:endParaRPr lang="en-US" sz="5400" i="1" dirty="0">
              <a:solidFill>
                <a:srgbClr val="FF0000"/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95097422-5FFB-41C0-9157-D7EF9C936974}"/>
              </a:ext>
            </a:extLst>
          </p:cNvPr>
          <p:cNvSpPr/>
          <p:nvPr/>
        </p:nvSpPr>
        <p:spPr>
          <a:xfrm>
            <a:off x="7147730" y="3706716"/>
            <a:ext cx="3239393" cy="2114103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en-US" sz="5400" i="1" dirty="0" err="1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uych</a:t>
            </a:r>
            <a:endParaRPr lang="en-US" sz="5400" i="1" dirty="0">
              <a:solidFill>
                <a:srgbClr val="FF0000"/>
              </a:solidFill>
              <a:latin typeface="+mj-lt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66532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C819EF4-81E6-4720-A7B7-FA6E2B388F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20800"/>
            <a:ext cx="12192001" cy="64423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Shape 233">
            <a:extLst>
              <a:ext uri="{FF2B5EF4-FFF2-40B4-BE49-F238E27FC236}">
                <a16:creationId xmlns:a16="http://schemas.microsoft.com/office/drawing/2014/main" xmlns="" id="{B29369FC-01E8-4FAB-A739-4D5C5A57C2D7}"/>
              </a:ext>
            </a:extLst>
          </p:cNvPr>
          <p:cNvSpPr/>
          <p:nvPr/>
        </p:nvSpPr>
        <p:spPr>
          <a:xfrm>
            <a:off x="6181109" y="3298707"/>
            <a:ext cx="5133437" cy="10669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defTabSz="412750" hangingPunct="0"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en-US" sz="6600" b="1" kern="0" dirty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latin typeface="+mj-lt"/>
                <a:ea typeface="Cambria" panose="02040503050406030204" pitchFamily="18" charset="0"/>
                <a:cs typeface="Lato Regular"/>
                <a:sym typeface="Lato Regular"/>
              </a:rPr>
              <a:t>3. TẬP ĐỌC</a:t>
            </a:r>
            <a:endParaRPr sz="6600" b="1" kern="0" dirty="0">
              <a:ln>
                <a:solidFill>
                  <a:schemeClr val="bg1"/>
                </a:solidFill>
              </a:ln>
              <a:solidFill>
                <a:srgbClr val="C00000"/>
              </a:solidFill>
              <a:latin typeface="+mj-lt"/>
              <a:ea typeface="Cambria" panose="02040503050406030204" pitchFamily="18" charset="0"/>
              <a:cs typeface="Lato Regular"/>
              <a:sym typeface="La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324600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7C122423-BDB2-4EF7-8577-AEE8D95489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03" r="7129" b="2224"/>
          <a:stretch/>
        </p:blipFill>
        <p:spPr>
          <a:xfrm>
            <a:off x="-72522" y="458590"/>
            <a:ext cx="12264522" cy="637597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9580BD6-83C3-446D-90F4-BB468AD66FE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0" t="43284" r="3438" b="28604"/>
          <a:stretch/>
        </p:blipFill>
        <p:spPr>
          <a:xfrm>
            <a:off x="-29881" y="3145771"/>
            <a:ext cx="12151920" cy="3712230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0D91D543-8FE4-48DC-9D26-88B93FCC3008}"/>
              </a:ext>
            </a:extLst>
          </p:cNvPr>
          <p:cNvGrpSpPr/>
          <p:nvPr/>
        </p:nvGrpSpPr>
        <p:grpSpPr>
          <a:xfrm>
            <a:off x="1379871" y="161496"/>
            <a:ext cx="9664486" cy="6681990"/>
            <a:chOff x="1263757" y="152573"/>
            <a:chExt cx="9664486" cy="6681990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xmlns="" id="{321BB029-E5E3-4B95-9310-CAC6697F720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70" t="5581" r="3432" b="29864"/>
            <a:stretch/>
          </p:blipFill>
          <p:spPr>
            <a:xfrm>
              <a:off x="1263757" y="513418"/>
              <a:ext cx="9664486" cy="6321145"/>
            </a:xfrm>
            <a:prstGeom prst="flowChartPunchedCard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xmlns="" id="{FCB46965-CE6D-45FF-BD03-0FD8D450ED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929" t="-2813" r="4529" b="93893"/>
            <a:stretch/>
          </p:blipFill>
          <p:spPr>
            <a:xfrm>
              <a:off x="8228585" y="152573"/>
              <a:ext cx="2529830" cy="873454"/>
            </a:xfrm>
            <a:prstGeom prst="flowChartPunchedCard">
              <a:avLst/>
            </a:prstGeom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B252BF1-94C8-44D2-AC1B-81A30E13439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2" t="1859" r="80547" b="92920"/>
          <a:stretch/>
        </p:blipFill>
        <p:spPr>
          <a:xfrm>
            <a:off x="760338" y="458590"/>
            <a:ext cx="1777551" cy="507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DA69EBD6-D234-4617-8BB5-5DB614AF6A50}"/>
              </a:ext>
            </a:extLst>
          </p:cNvPr>
          <p:cNvCxnSpPr>
            <a:cxnSpLocks/>
          </p:cNvCxnSpPr>
          <p:nvPr/>
        </p:nvCxnSpPr>
        <p:spPr>
          <a:xfrm>
            <a:off x="6949821" y="1484637"/>
            <a:ext cx="123623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45C22D01-4308-46C8-898D-78F1DD95C055}"/>
              </a:ext>
            </a:extLst>
          </p:cNvPr>
          <p:cNvCxnSpPr>
            <a:cxnSpLocks/>
          </p:cNvCxnSpPr>
          <p:nvPr/>
        </p:nvCxnSpPr>
        <p:spPr>
          <a:xfrm>
            <a:off x="7067830" y="3856970"/>
            <a:ext cx="146657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C4920240-BC7D-49B1-AB89-E638446ED45A}"/>
              </a:ext>
            </a:extLst>
          </p:cNvPr>
          <p:cNvCxnSpPr>
            <a:cxnSpLocks/>
          </p:cNvCxnSpPr>
          <p:nvPr/>
        </p:nvCxnSpPr>
        <p:spPr>
          <a:xfrm>
            <a:off x="8273466" y="1455609"/>
            <a:ext cx="182847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21F474A7-D3BA-4464-87A7-9A4B7D160B99}"/>
              </a:ext>
            </a:extLst>
          </p:cNvPr>
          <p:cNvCxnSpPr>
            <a:cxnSpLocks/>
          </p:cNvCxnSpPr>
          <p:nvPr/>
        </p:nvCxnSpPr>
        <p:spPr>
          <a:xfrm>
            <a:off x="3979684" y="1852536"/>
            <a:ext cx="166637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F81364ED-1895-4047-871F-866F6472005B}"/>
              </a:ext>
            </a:extLst>
          </p:cNvPr>
          <p:cNvCxnSpPr>
            <a:cxnSpLocks/>
          </p:cNvCxnSpPr>
          <p:nvPr/>
        </p:nvCxnSpPr>
        <p:spPr>
          <a:xfrm>
            <a:off x="3386027" y="2673959"/>
            <a:ext cx="183911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E6FBBDB1-B97A-49E9-AC8E-838B43CD8A8B}"/>
              </a:ext>
            </a:extLst>
          </p:cNvPr>
          <p:cNvCxnSpPr>
            <a:cxnSpLocks/>
          </p:cNvCxnSpPr>
          <p:nvPr/>
        </p:nvCxnSpPr>
        <p:spPr>
          <a:xfrm>
            <a:off x="2537889" y="3058181"/>
            <a:ext cx="119228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D086038E-EE22-425E-995D-E82B994334AA}"/>
              </a:ext>
            </a:extLst>
          </p:cNvPr>
          <p:cNvCxnSpPr>
            <a:cxnSpLocks/>
          </p:cNvCxnSpPr>
          <p:nvPr/>
        </p:nvCxnSpPr>
        <p:spPr>
          <a:xfrm>
            <a:off x="5839518" y="3058181"/>
            <a:ext cx="122831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1E2FF0B1-DEBA-4602-92C7-EC4755BC53E4}"/>
              </a:ext>
            </a:extLst>
          </p:cNvPr>
          <p:cNvCxnSpPr>
            <a:cxnSpLocks/>
          </p:cNvCxnSpPr>
          <p:nvPr/>
        </p:nvCxnSpPr>
        <p:spPr>
          <a:xfrm>
            <a:off x="8776606" y="3458028"/>
            <a:ext cx="132533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9240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03FA3E0B-0969-471D-8B2A-5C288AE62B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03" r="7129" b="2224"/>
          <a:stretch/>
        </p:blipFill>
        <p:spPr>
          <a:xfrm>
            <a:off x="0" y="547506"/>
            <a:ext cx="12192000" cy="6375213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36690137-6BE2-4041-927B-F2ADF4D09CCA}"/>
              </a:ext>
            </a:extLst>
          </p:cNvPr>
          <p:cNvGrpSpPr/>
          <p:nvPr/>
        </p:nvGrpSpPr>
        <p:grpSpPr>
          <a:xfrm>
            <a:off x="1260212" y="194785"/>
            <a:ext cx="9826890" cy="6663216"/>
            <a:chOff x="1086839" y="152573"/>
            <a:chExt cx="9826890" cy="6663216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38EB4A18-E9B9-4582-832D-482E0AC6DC4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7" t="5581" r="3431" b="30352"/>
            <a:stretch/>
          </p:blipFill>
          <p:spPr>
            <a:xfrm>
              <a:off x="1086839" y="542447"/>
              <a:ext cx="9826890" cy="6273342"/>
            </a:xfrm>
            <a:prstGeom prst="flowChartPunchedCard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BAFDA527-2F04-47F4-8A38-042A31C77C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929" t="-2813" r="4529" b="93893"/>
            <a:stretch/>
          </p:blipFill>
          <p:spPr>
            <a:xfrm>
              <a:off x="8228585" y="152573"/>
              <a:ext cx="2529830" cy="873454"/>
            </a:xfrm>
            <a:prstGeom prst="flowChartPunchedCard">
              <a:avLst/>
            </a:prstGeom>
          </p:spPr>
        </p:pic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64B2BAE2-BAD8-4A55-9AAF-81CFEFF2232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7" t="31971" r="12904" b="60573"/>
          <a:stretch/>
        </p:blipFill>
        <p:spPr>
          <a:xfrm>
            <a:off x="1932726" y="3165083"/>
            <a:ext cx="8181408" cy="730033"/>
          </a:xfrm>
          <a:prstGeom prst="rect">
            <a:avLst/>
          </a:prstGeom>
          <a:solidFill>
            <a:srgbClr val="FDD7F6"/>
          </a:solidFill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76B1A2BA-8707-4046-8FD6-B5987B6E883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7" t="19768" r="12764" b="67854"/>
          <a:stretch/>
        </p:blipFill>
        <p:spPr>
          <a:xfrm>
            <a:off x="1947240" y="1968373"/>
            <a:ext cx="8181408" cy="1212028"/>
          </a:xfrm>
          <a:prstGeom prst="rect">
            <a:avLst/>
          </a:prstGeom>
          <a:solidFill>
            <a:srgbClr val="FFF0E1"/>
          </a:solidFill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B3BC9FC7-5D6A-477E-B24A-87F349340AE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6" t="11614" r="12854" b="80487"/>
          <a:stretch/>
        </p:blipFill>
        <p:spPr>
          <a:xfrm>
            <a:off x="1936425" y="1171951"/>
            <a:ext cx="8181408" cy="7734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B252BF1-94C8-44D2-AC1B-81A30E13439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2" t="1859" r="80954" b="92920"/>
          <a:stretch/>
        </p:blipFill>
        <p:spPr>
          <a:xfrm>
            <a:off x="721990" y="429162"/>
            <a:ext cx="1827349" cy="536739"/>
          </a:xfrm>
          <a:prstGeom prst="rect">
            <a:avLst/>
          </a:prstGeom>
          <a:ln>
            <a:noFill/>
          </a:ln>
          <a:effectLst/>
        </p:spPr>
      </p:pic>
      <p:sp>
        <p:nvSpPr>
          <p:cNvPr id="29" name="Cloud 28">
            <a:extLst>
              <a:ext uri="{FF2B5EF4-FFF2-40B4-BE49-F238E27FC236}">
                <a16:creationId xmlns:a16="http://schemas.microsoft.com/office/drawing/2014/main" xmlns="" id="{0F420AAF-1FC7-4DF4-8ABF-CB5E7F19CFEE}"/>
              </a:ext>
            </a:extLst>
          </p:cNvPr>
          <p:cNvSpPr/>
          <p:nvPr/>
        </p:nvSpPr>
        <p:spPr>
          <a:xfrm>
            <a:off x="1950939" y="1155671"/>
            <a:ext cx="424233" cy="195278"/>
          </a:xfrm>
          <a:prstGeom prst="cloud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b="1" dirty="0">
                <a:ln/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30" name="Cloud 29">
            <a:extLst>
              <a:ext uri="{FF2B5EF4-FFF2-40B4-BE49-F238E27FC236}">
                <a16:creationId xmlns:a16="http://schemas.microsoft.com/office/drawing/2014/main" xmlns="" id="{B3514896-2725-4E1D-B13A-6F169AA4DF4F}"/>
              </a:ext>
            </a:extLst>
          </p:cNvPr>
          <p:cNvSpPr/>
          <p:nvPr/>
        </p:nvSpPr>
        <p:spPr>
          <a:xfrm>
            <a:off x="4737184" y="1049463"/>
            <a:ext cx="389561" cy="195279"/>
          </a:xfrm>
          <a:prstGeom prst="cloud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b="1" dirty="0">
                <a:ln/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31" name="Cloud 30">
            <a:extLst>
              <a:ext uri="{FF2B5EF4-FFF2-40B4-BE49-F238E27FC236}">
                <a16:creationId xmlns:a16="http://schemas.microsoft.com/office/drawing/2014/main" xmlns="" id="{9A3D3428-D27A-47BF-9906-36A6F4430435}"/>
              </a:ext>
            </a:extLst>
          </p:cNvPr>
          <p:cNvSpPr/>
          <p:nvPr/>
        </p:nvSpPr>
        <p:spPr>
          <a:xfrm>
            <a:off x="2770102" y="1445042"/>
            <a:ext cx="424233" cy="207832"/>
          </a:xfrm>
          <a:prstGeom prst="cloud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b="1" dirty="0">
                <a:ln/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32" name="Cloud 31">
            <a:extLst>
              <a:ext uri="{FF2B5EF4-FFF2-40B4-BE49-F238E27FC236}">
                <a16:creationId xmlns:a16="http://schemas.microsoft.com/office/drawing/2014/main" xmlns="" id="{7AD03773-1192-4828-9755-02A6DBF0897E}"/>
              </a:ext>
            </a:extLst>
          </p:cNvPr>
          <p:cNvSpPr/>
          <p:nvPr/>
        </p:nvSpPr>
        <p:spPr>
          <a:xfrm>
            <a:off x="1950939" y="1945187"/>
            <a:ext cx="424234" cy="207832"/>
          </a:xfrm>
          <a:prstGeom prst="cloud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b="1" dirty="0">
                <a:ln/>
                <a:solidFill>
                  <a:srgbClr val="0070C0"/>
                </a:solidFill>
              </a:rPr>
              <a:t>4</a:t>
            </a:r>
          </a:p>
        </p:txBody>
      </p:sp>
      <p:sp>
        <p:nvSpPr>
          <p:cNvPr id="33" name="Cloud 32">
            <a:extLst>
              <a:ext uri="{FF2B5EF4-FFF2-40B4-BE49-F238E27FC236}">
                <a16:creationId xmlns:a16="http://schemas.microsoft.com/office/drawing/2014/main" xmlns="" id="{A05A8134-DBDB-45CF-81AA-E8E5C6EB954F}"/>
              </a:ext>
            </a:extLst>
          </p:cNvPr>
          <p:cNvSpPr/>
          <p:nvPr/>
        </p:nvSpPr>
        <p:spPr>
          <a:xfrm>
            <a:off x="3644466" y="1870299"/>
            <a:ext cx="371056" cy="207832"/>
          </a:xfrm>
          <a:prstGeom prst="cloud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600" b="1" dirty="0">
                <a:ln/>
                <a:solidFill>
                  <a:srgbClr val="0070C0"/>
                </a:solidFill>
              </a:rPr>
              <a:t>5</a:t>
            </a:r>
          </a:p>
        </p:txBody>
      </p:sp>
      <p:sp>
        <p:nvSpPr>
          <p:cNvPr id="9" name="Cloud 8">
            <a:extLst>
              <a:ext uri="{FF2B5EF4-FFF2-40B4-BE49-F238E27FC236}">
                <a16:creationId xmlns:a16="http://schemas.microsoft.com/office/drawing/2014/main" xmlns="" id="{BC1F2195-A126-4F74-9CB5-BDC9A483A935}"/>
              </a:ext>
            </a:extLst>
          </p:cNvPr>
          <p:cNvSpPr/>
          <p:nvPr/>
        </p:nvSpPr>
        <p:spPr>
          <a:xfrm>
            <a:off x="301758" y="1107634"/>
            <a:ext cx="854833" cy="516850"/>
          </a:xfrm>
          <a:prstGeom prst="cloud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5A1DD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400" b="1" dirty="0">
                <a:ln/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10" name="Cloud 9">
            <a:extLst>
              <a:ext uri="{FF2B5EF4-FFF2-40B4-BE49-F238E27FC236}">
                <a16:creationId xmlns:a16="http://schemas.microsoft.com/office/drawing/2014/main" xmlns="" id="{585ABC7F-D6B3-4BF7-B80B-96D063A23042}"/>
              </a:ext>
            </a:extLst>
          </p:cNvPr>
          <p:cNvSpPr/>
          <p:nvPr/>
        </p:nvSpPr>
        <p:spPr>
          <a:xfrm>
            <a:off x="301758" y="2021041"/>
            <a:ext cx="854831" cy="516850"/>
          </a:xfrm>
          <a:prstGeom prst="cloud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5A1DD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400" b="1" dirty="0">
                <a:ln/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15" name="Cloud 14">
            <a:extLst>
              <a:ext uri="{FF2B5EF4-FFF2-40B4-BE49-F238E27FC236}">
                <a16:creationId xmlns:a16="http://schemas.microsoft.com/office/drawing/2014/main" xmlns="" id="{CD8E8CB8-34D5-4369-997A-ADAFF7958A79}"/>
              </a:ext>
            </a:extLst>
          </p:cNvPr>
          <p:cNvSpPr/>
          <p:nvPr/>
        </p:nvSpPr>
        <p:spPr>
          <a:xfrm>
            <a:off x="6260668" y="1870298"/>
            <a:ext cx="371056" cy="150741"/>
          </a:xfrm>
          <a:prstGeom prst="cloud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b="1" dirty="0">
                <a:ln/>
                <a:solidFill>
                  <a:srgbClr val="0070C0"/>
                </a:solidFill>
              </a:rPr>
              <a:t>6</a:t>
            </a:r>
          </a:p>
        </p:txBody>
      </p:sp>
      <p:sp>
        <p:nvSpPr>
          <p:cNvPr id="16" name="Cloud 15">
            <a:extLst>
              <a:ext uri="{FF2B5EF4-FFF2-40B4-BE49-F238E27FC236}">
                <a16:creationId xmlns:a16="http://schemas.microsoft.com/office/drawing/2014/main" xmlns="" id="{5FE37D79-FA6C-4240-BC62-EC4B938DF232}"/>
              </a:ext>
            </a:extLst>
          </p:cNvPr>
          <p:cNvSpPr/>
          <p:nvPr/>
        </p:nvSpPr>
        <p:spPr>
          <a:xfrm>
            <a:off x="5199315" y="2307771"/>
            <a:ext cx="359655" cy="142275"/>
          </a:xfrm>
          <a:prstGeom prst="cloud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600" b="1" dirty="0">
                <a:ln/>
                <a:solidFill>
                  <a:srgbClr val="0070C0"/>
                </a:solidFill>
              </a:rPr>
              <a:t>7</a:t>
            </a:r>
          </a:p>
        </p:txBody>
      </p:sp>
      <p:sp>
        <p:nvSpPr>
          <p:cNvPr id="17" name="Cloud 16">
            <a:extLst>
              <a:ext uri="{FF2B5EF4-FFF2-40B4-BE49-F238E27FC236}">
                <a16:creationId xmlns:a16="http://schemas.microsoft.com/office/drawing/2014/main" xmlns="" id="{E6D948F8-4B3C-4520-A22D-BF31085E2D90}"/>
              </a:ext>
            </a:extLst>
          </p:cNvPr>
          <p:cNvSpPr/>
          <p:nvPr/>
        </p:nvSpPr>
        <p:spPr>
          <a:xfrm>
            <a:off x="1977526" y="3099875"/>
            <a:ext cx="397645" cy="207832"/>
          </a:xfrm>
          <a:prstGeom prst="cloud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600" b="1" dirty="0">
                <a:ln/>
                <a:solidFill>
                  <a:srgbClr val="0070C0"/>
                </a:solidFill>
              </a:rPr>
              <a:t>8</a:t>
            </a:r>
          </a:p>
        </p:txBody>
      </p:sp>
      <p:sp>
        <p:nvSpPr>
          <p:cNvPr id="18" name="Cloud 17">
            <a:extLst>
              <a:ext uri="{FF2B5EF4-FFF2-40B4-BE49-F238E27FC236}">
                <a16:creationId xmlns:a16="http://schemas.microsoft.com/office/drawing/2014/main" xmlns="" id="{280B43AF-179A-4F24-AAE6-5CE6BA4E3ABA}"/>
              </a:ext>
            </a:extLst>
          </p:cNvPr>
          <p:cNvSpPr/>
          <p:nvPr/>
        </p:nvSpPr>
        <p:spPr>
          <a:xfrm>
            <a:off x="1579881" y="3550294"/>
            <a:ext cx="397645" cy="159058"/>
          </a:xfrm>
          <a:prstGeom prst="cloud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600" b="1" dirty="0">
                <a:ln/>
                <a:solidFill>
                  <a:srgbClr val="0070C0"/>
                </a:solidFill>
              </a:rPr>
              <a:t>9</a:t>
            </a:r>
          </a:p>
        </p:txBody>
      </p:sp>
      <p:sp>
        <p:nvSpPr>
          <p:cNvPr id="19" name="Cloud 18">
            <a:extLst>
              <a:ext uri="{FF2B5EF4-FFF2-40B4-BE49-F238E27FC236}">
                <a16:creationId xmlns:a16="http://schemas.microsoft.com/office/drawing/2014/main" xmlns="" id="{C341F78D-79BD-476E-8117-93134AAAFAAA}"/>
              </a:ext>
            </a:extLst>
          </p:cNvPr>
          <p:cNvSpPr/>
          <p:nvPr/>
        </p:nvSpPr>
        <p:spPr>
          <a:xfrm>
            <a:off x="6879771" y="3429000"/>
            <a:ext cx="566058" cy="156029"/>
          </a:xfrm>
          <a:prstGeom prst="cloud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400" b="1" dirty="0">
                <a:ln/>
                <a:solidFill>
                  <a:srgbClr val="0070C0"/>
                </a:solidFill>
              </a:rPr>
              <a:t>10</a:t>
            </a:r>
          </a:p>
        </p:txBody>
      </p:sp>
      <p:sp>
        <p:nvSpPr>
          <p:cNvPr id="20" name="Cloud 19">
            <a:extLst>
              <a:ext uri="{FF2B5EF4-FFF2-40B4-BE49-F238E27FC236}">
                <a16:creationId xmlns:a16="http://schemas.microsoft.com/office/drawing/2014/main" xmlns="" id="{F67F6858-7CC5-4E25-90B4-331793339522}"/>
              </a:ext>
            </a:extLst>
          </p:cNvPr>
          <p:cNvSpPr/>
          <p:nvPr/>
        </p:nvSpPr>
        <p:spPr>
          <a:xfrm>
            <a:off x="287244" y="3151480"/>
            <a:ext cx="880317" cy="583633"/>
          </a:xfrm>
          <a:prstGeom prst="cloud">
            <a:avLst/>
          </a:prstGeom>
          <a:solidFill>
            <a:srgbClr val="FDD7F6"/>
          </a:solidFill>
          <a:ln>
            <a:solidFill>
              <a:srgbClr val="F5A1DD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400" b="1" dirty="0">
                <a:ln/>
                <a:solidFill>
                  <a:srgbClr val="0070C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908689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000"/>
                            </p:stCondLst>
                            <p:childTnLst>
                              <p:par>
                                <p:cTn id="1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000"/>
                            </p:stCondLst>
                            <p:childTnLst>
                              <p:par>
                                <p:cTn id="1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9" grpId="0" animBg="1"/>
      <p:bldP spid="10" grpId="0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A47A659A-C9CB-4208-BF1D-07CF614861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414640"/>
            <a:ext cx="12192001" cy="644308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0789AD5F-9646-44A0-B070-D1FB6BAAF26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7" t="72828" r="10252" b="20718"/>
          <a:stretch/>
        </p:blipFill>
        <p:spPr>
          <a:xfrm>
            <a:off x="1098691" y="1472061"/>
            <a:ext cx="9975710" cy="746283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D8533DDA-9048-4C2D-AA03-21CD83C9EB7F}"/>
              </a:ext>
            </a:extLst>
          </p:cNvPr>
          <p:cNvGrpSpPr/>
          <p:nvPr/>
        </p:nvGrpSpPr>
        <p:grpSpPr>
          <a:xfrm>
            <a:off x="2987109" y="261442"/>
            <a:ext cx="5612713" cy="1214650"/>
            <a:chOff x="2987109" y="261442"/>
            <a:chExt cx="5612713" cy="1214650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xmlns="" id="{222E59DE-5690-4873-BF10-BB4E356C5D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10" b="70945"/>
            <a:stretch/>
          </p:blipFill>
          <p:spPr>
            <a:xfrm>
              <a:off x="2987109" y="261442"/>
              <a:ext cx="5612713" cy="1214650"/>
            </a:xfrm>
            <a:prstGeom prst="rect">
              <a:avLst/>
            </a:prstGeom>
          </p:spPr>
        </p:pic>
        <p:sp>
          <p:nvSpPr>
            <p:cNvPr id="25" name="Shape 233">
              <a:extLst>
                <a:ext uri="{FF2B5EF4-FFF2-40B4-BE49-F238E27FC236}">
                  <a16:creationId xmlns:a16="http://schemas.microsoft.com/office/drawing/2014/main" xmlns="" id="{6207F1DF-3321-4253-B3E4-38AC0ACDDF05}"/>
                </a:ext>
              </a:extLst>
            </p:cNvPr>
            <p:cNvSpPr/>
            <p:nvPr/>
          </p:nvSpPr>
          <p:spPr>
            <a:xfrm>
              <a:off x="4037258" y="745159"/>
              <a:ext cx="4087179" cy="54373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25400" tIns="25400" rIns="25400" bIns="25400" anchor="ctr">
              <a:spAutoFit/>
            </a:bodyPr>
            <a:lstStyle/>
            <a:p>
              <a:pPr algn="ctr" defTabSz="412750" hangingPunct="0">
                <a:defRPr sz="2600" cap="none">
                  <a:solidFill>
                    <a:srgbClr val="717172"/>
                  </a:solidFill>
                  <a:latin typeface="Lato Regular"/>
                  <a:ea typeface="Lato Regular"/>
                  <a:cs typeface="Lato Regular"/>
                  <a:sym typeface="Lato Regular"/>
                </a:defRPr>
              </a:pPr>
              <a:r>
                <a:rPr lang="en-US" sz="3200" b="1" kern="0" dirty="0">
                  <a:ln>
                    <a:solidFill>
                      <a:schemeClr val="bg1"/>
                    </a:solidFill>
                  </a:ln>
                  <a:solidFill>
                    <a:srgbClr val="0070C0"/>
                  </a:solidFill>
                  <a:latin typeface="+mj-lt"/>
                  <a:ea typeface="Cambria" panose="02040503050406030204" pitchFamily="18" charset="0"/>
                  <a:cs typeface="Lato Regular"/>
                  <a:sym typeface="Lato Regular"/>
                </a:rPr>
                <a:t>TÌM HIỂU BÀI</a:t>
              </a:r>
              <a:endParaRPr sz="3200" b="1" kern="0" dirty="0">
                <a:ln>
                  <a:solidFill>
                    <a:schemeClr val="bg1"/>
                  </a:solidFill>
                </a:ln>
                <a:solidFill>
                  <a:srgbClr val="0070C0"/>
                </a:solidFill>
                <a:latin typeface="+mj-lt"/>
                <a:ea typeface="Cambria" panose="02040503050406030204" pitchFamily="18" charset="0"/>
                <a:cs typeface="Lato Regular"/>
                <a:sym typeface="Lato Regular"/>
              </a:endParaRPr>
            </a:p>
          </p:txBody>
        </p: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9B91B409-8574-4A94-8360-5EFD383A5B5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99" t="77948" r="9782" b="17223"/>
          <a:stretch/>
        </p:blipFill>
        <p:spPr>
          <a:xfrm>
            <a:off x="1669143" y="2186006"/>
            <a:ext cx="9448800" cy="55842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9A199911-9D59-4D12-97FC-AE2967EC0B1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34" t="5931" r="3917" b="60143"/>
          <a:stretch/>
        </p:blipFill>
        <p:spPr>
          <a:xfrm>
            <a:off x="2073588" y="2848486"/>
            <a:ext cx="8944709" cy="3160447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CEB38116-5F1A-4FCE-AC94-B0A8383D2456}"/>
              </a:ext>
            </a:extLst>
          </p:cNvPr>
          <p:cNvSpPr txBox="1"/>
          <p:nvPr/>
        </p:nvSpPr>
        <p:spPr>
          <a:xfrm>
            <a:off x="1901731" y="1914458"/>
            <a:ext cx="9116565" cy="8056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 err="1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giúp</a:t>
            </a:r>
            <a:r>
              <a:rPr lang="en-US" sz="3600" dirty="0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 con </a:t>
            </a:r>
            <a:r>
              <a:rPr lang="en-US" sz="3600" dirty="0" err="1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ghi</a:t>
            </a:r>
            <a:r>
              <a:rPr lang="en-US" sz="3600" dirty="0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tên</a:t>
            </a:r>
            <a:r>
              <a:rPr lang="en-US" sz="3600" dirty="0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vào</a:t>
            </a:r>
            <a:r>
              <a:rPr lang="en-US" sz="3600" dirty="0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lớp</a:t>
            </a:r>
            <a:r>
              <a:rPr lang="en-US" sz="3600" dirty="0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học</a:t>
            </a:r>
            <a:r>
              <a:rPr lang="en-US" sz="3600" dirty="0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nhảy</a:t>
            </a:r>
            <a:r>
              <a:rPr lang="en-US" sz="3600" dirty="0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dù</a:t>
            </a:r>
            <a:r>
              <a:rPr lang="en-US" sz="3600" dirty="0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.</a:t>
            </a:r>
            <a:endParaRPr lang="en-US" sz="3600" dirty="0">
              <a:latin typeface="+mj-lt"/>
              <a:cs typeface="Calibri" panose="020F0502020204030204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027D93A7-9293-40F8-AC4C-E208F5446C0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53" t="85405" r="33248" b="2799"/>
          <a:stretch/>
        </p:blipFill>
        <p:spPr>
          <a:xfrm>
            <a:off x="4618058" y="2764116"/>
            <a:ext cx="3550969" cy="201861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980A88E8-71CE-4252-9AC7-A23FE718F02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96" t="85405" r="11705" b="2799"/>
          <a:stretch/>
        </p:blipFill>
        <p:spPr>
          <a:xfrm>
            <a:off x="7875987" y="4191457"/>
            <a:ext cx="3599510" cy="204620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35F95F40-8AE6-4CD5-B563-B4BD36BB3C5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06" t="86158" r="54257" b="3194"/>
          <a:stretch/>
        </p:blipFill>
        <p:spPr>
          <a:xfrm>
            <a:off x="1901732" y="4642390"/>
            <a:ext cx="3891733" cy="1745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6C8B5993-8C72-42BC-A084-622060B65C9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6" t="83931" r="77673" b="410"/>
          <a:stretch/>
        </p:blipFill>
        <p:spPr>
          <a:xfrm>
            <a:off x="504362" y="2711518"/>
            <a:ext cx="2706930" cy="2567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xmlns="" id="{1CFE1E76-2551-4F92-B475-FD80BF5BF223}"/>
              </a:ext>
            </a:extLst>
          </p:cNvPr>
          <p:cNvCxnSpPr/>
          <p:nvPr/>
        </p:nvCxnSpPr>
        <p:spPr>
          <a:xfrm>
            <a:off x="4200036" y="5602514"/>
            <a:ext cx="590386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xmlns="" id="{8CFBDC4F-4996-407B-A8C3-D615B9054D2B}"/>
              </a:ext>
            </a:extLst>
          </p:cNvPr>
          <p:cNvCxnSpPr>
            <a:cxnSpLocks/>
          </p:cNvCxnSpPr>
          <p:nvPr/>
        </p:nvCxnSpPr>
        <p:spPr>
          <a:xfrm>
            <a:off x="9768115" y="1923144"/>
            <a:ext cx="84747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90445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5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8" grpId="3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2578244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6005</TotalTime>
  <Words>52</Words>
  <Application>Microsoft Office PowerPoint</Application>
  <PresentationFormat>Custom</PresentationFormat>
  <Paragraphs>24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Arial</vt:lpstr>
      <vt:lpstr>Cambria</vt:lpstr>
      <vt:lpstr>等线</vt:lpstr>
      <vt:lpstr>UTM Avo</vt:lpstr>
      <vt:lpstr>字魂17号-萌趣果冻体</vt:lpstr>
      <vt:lpstr>Lato Regular</vt:lpstr>
      <vt:lpstr>Calibri</vt:lpstr>
      <vt:lpstr>小白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Minhthangpc.VN</cp:lastModifiedBy>
  <cp:revision>87</cp:revision>
  <dcterms:created xsi:type="dcterms:W3CDTF">2021-11-01T08:16:43Z</dcterms:created>
  <dcterms:modified xsi:type="dcterms:W3CDTF">2022-03-23T04:23:53Z</dcterms:modified>
</cp:coreProperties>
</file>