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37"/>
  </p:notesMasterIdLst>
  <p:sldIdLst>
    <p:sldId id="300" r:id="rId2"/>
    <p:sldId id="1463" r:id="rId3"/>
    <p:sldId id="380" r:id="rId4"/>
    <p:sldId id="385" r:id="rId5"/>
    <p:sldId id="387" r:id="rId6"/>
    <p:sldId id="388" r:id="rId7"/>
    <p:sldId id="389" r:id="rId8"/>
    <p:sldId id="390" r:id="rId9"/>
    <p:sldId id="405" r:id="rId10"/>
    <p:sldId id="1467" r:id="rId11"/>
    <p:sldId id="1466" r:id="rId12"/>
    <p:sldId id="1471" r:id="rId13"/>
    <p:sldId id="1472" r:id="rId14"/>
    <p:sldId id="1473" r:id="rId15"/>
    <p:sldId id="1474" r:id="rId16"/>
    <p:sldId id="1475" r:id="rId17"/>
    <p:sldId id="1476" r:id="rId18"/>
    <p:sldId id="1477" r:id="rId19"/>
    <p:sldId id="1478" r:id="rId20"/>
    <p:sldId id="397" r:id="rId21"/>
    <p:sldId id="1465" r:id="rId22"/>
    <p:sldId id="412" r:id="rId23"/>
    <p:sldId id="395" r:id="rId24"/>
    <p:sldId id="406" r:id="rId25"/>
    <p:sldId id="403" r:id="rId26"/>
    <p:sldId id="413" r:id="rId27"/>
    <p:sldId id="1469" r:id="rId28"/>
    <p:sldId id="1464" r:id="rId29"/>
    <p:sldId id="375" r:id="rId30"/>
    <p:sldId id="374" r:id="rId31"/>
    <p:sldId id="404" r:id="rId32"/>
    <p:sldId id="382" r:id="rId33"/>
    <p:sldId id="1470" r:id="rId34"/>
    <p:sldId id="301" r:id="rId35"/>
    <p:sldId id="270" r:id="rId36"/>
  </p:sldIdLst>
  <p:sldSz cx="12192000" cy="6858000"/>
  <p:notesSz cx="6858000" cy="9144000"/>
  <p:embeddedFontLst>
    <p:embeddedFont>
      <p:font typeface="SimSun" panose="02010600030101010101" pitchFamily="2" charset="-122"/>
      <p:regular r:id="rId38"/>
    </p:embeddedFont>
    <p:embeddedFont>
      <p:font typeface="VNI-Helve" pitchFamily="2" charset="0"/>
      <p:regular r:id="rId39"/>
      <p:bold r:id="rId40"/>
      <p:italic r:id="rId41"/>
      <p:boldItalic r:id="rId42"/>
    </p:embeddedFont>
    <p:embeddedFont>
      <p:font typeface="HP001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>
        <p:scale>
          <a:sx n="57" d="100"/>
          <a:sy n="57" d="100"/>
        </p:scale>
        <p:origin x="-99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86551" y="1648606"/>
            <a:ext cx="108189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ổ tài với gạo nếp - Ẩm thực - Việt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6" y="665020"/>
            <a:ext cx="5319181" cy="46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ữa nhiều bệnh cực hiệu quả nhờ ăn ... cơm nếp-Sức khỏe đời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9219"/>
          <a:stretch/>
        </p:blipFill>
        <p:spPr bwMode="auto">
          <a:xfrm>
            <a:off x="6162430" y="672486"/>
            <a:ext cx="5824521" cy="46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655450" y="5498146"/>
            <a:ext cx="3013967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Ván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7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nấu cơm niêu chuẩn dâ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18" y="432260"/>
            <a:ext cx="6960120" cy="4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608164" y="5498146"/>
            <a:ext cx="3108543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Nồi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0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ánh chưng - Biểu tượng truyền thống ẩm thực ngày Tế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4" y="365760"/>
            <a:ext cx="7233863" cy="4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139288" y="5498146"/>
            <a:ext cx="4046301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Đệp</a:t>
            </a:r>
            <a:r>
              <a:rPr lang="en-US" sz="360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9913" y="3674226"/>
            <a:ext cx="1396538" cy="199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4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ình Rượ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576292"/>
            <a:ext cx="3983412" cy="45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859210" y="5498146"/>
            <a:ext cx="1912703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Hũ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rượu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9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Êm đềm làng chài giữa lòng phố lúc bình minh - Tạp chí điện tử Bảo vệ Rừng  và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33004"/>
            <a:ext cx="8001404" cy="53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859210" y="5498146"/>
            <a:ext cx="1912703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Hũ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rượu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96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o gạo | Huyphuc1981 Wikia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758911"/>
            <a:ext cx="6096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ổ tre tròn đan thưa cao cấp - The bamboo – thebamb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3" y="350635"/>
            <a:ext cx="5564172" cy="462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5039548" y="5498146"/>
            <a:ext cx="1552028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6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áo dừa múc nước | Mộc Tre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3" b="23782"/>
          <a:stretch/>
        </p:blipFill>
        <p:spPr bwMode="auto">
          <a:xfrm>
            <a:off x="1762299" y="631767"/>
            <a:ext cx="8495606" cy="34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802304" y="5498146"/>
            <a:ext cx="2026517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2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iềm phát cỏ - Liềm cắt lúa - Thương hiệu OEM | SieuThiChoLo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6" y="149629"/>
            <a:ext cx="5448011" cy="54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4807916" y="5498146"/>
            <a:ext cx="2015295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noProof="0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liềm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2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=""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=""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=""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=""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=""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=""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=""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=""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="" xmlns:a16="http://schemas.microsoft.com/office/drawing/2014/main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="" xmlns:a16="http://schemas.microsoft.com/office/drawing/2014/main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="" xmlns:a16="http://schemas.microsoft.com/office/drawing/2014/main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="" xmlns:a16="http://schemas.microsoft.com/office/drawing/2014/main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=""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=""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=""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561287130493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542"/>
            <a:ext cx="12192000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="" xmlns:a16="http://schemas.microsoft.com/office/drawing/2014/main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="" xmlns:a16="http://schemas.microsoft.com/office/drawing/2014/main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="" xmlns:a16="http://schemas.microsoft.com/office/drawing/2014/main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="" xmlns:a16="http://schemas.microsoft.com/office/drawing/2014/main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="" xmlns:a16="http://schemas.microsoft.com/office/drawing/2014/main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="" xmlns:a16="http://schemas.microsoft.com/office/drawing/2014/main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="" xmlns:a16="http://schemas.microsoft.com/office/drawing/2014/main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="" xmlns:a16="http://schemas.microsoft.com/office/drawing/2014/main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="" xmlns:a16="http://schemas.microsoft.com/office/drawing/2014/main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25"/>
            <a:ext cx="12192000" cy="64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=""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464</Words>
  <Application>Microsoft Office PowerPoint</Application>
  <PresentationFormat>Custom</PresentationFormat>
  <Paragraphs>126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SimSun</vt:lpstr>
      <vt:lpstr>Times New Roman</vt:lpstr>
      <vt:lpstr>VNI-Helve</vt:lpstr>
      <vt:lpstr>HP001</vt:lpstr>
      <vt:lpstr>等线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129</cp:revision>
  <dcterms:created xsi:type="dcterms:W3CDTF">2021-11-01T08:16:43Z</dcterms:created>
  <dcterms:modified xsi:type="dcterms:W3CDTF">2022-04-25T06:16:26Z</dcterms:modified>
</cp:coreProperties>
</file>