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80" r:id="rId2"/>
    <p:sldId id="256" r:id="rId3"/>
    <p:sldId id="371" r:id="rId4"/>
    <p:sldId id="385" r:id="rId5"/>
    <p:sldId id="410" r:id="rId6"/>
    <p:sldId id="403" r:id="rId7"/>
    <p:sldId id="411" r:id="rId8"/>
    <p:sldId id="412" r:id="rId9"/>
    <p:sldId id="415" r:id="rId10"/>
    <p:sldId id="416" r:id="rId11"/>
    <p:sldId id="414" r:id="rId12"/>
    <p:sldId id="350" r:id="rId13"/>
  </p:sldIdLst>
  <p:sldSz cx="9144000" cy="5715000" type="screen16x10"/>
  <p:notesSz cx="6858000" cy="9144000"/>
  <p:embeddedFontLst>
    <p:embeddedFont>
      <p:font typeface=".VnAvant" panose="020B7200000000000000"/>
      <p:regular r:id="rId15"/>
      <p:bold r:id="rId16"/>
      <p:italic r:id="rId17"/>
    </p:embeddedFont>
    <p:embeddedFont>
      <p:font typeface=".VnTifani Heavy" panose="020B720000000000000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9FFCC"/>
    <a:srgbClr val="CC00CC"/>
    <a:srgbClr val="FFFF99"/>
    <a:srgbClr val="0000CC"/>
    <a:srgbClr val="FFCC66"/>
    <a:srgbClr val="00CCFF"/>
    <a:srgbClr val="FF66FF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35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524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.wmf"/><Relationship Id="rId5" Type="http://schemas.openxmlformats.org/officeDocument/2006/relationships/image" Target="../media/image1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91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80320" y="404419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07" y="965883"/>
            <a:ext cx="573819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0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88" y="128598"/>
            <a:ext cx="47026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36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cắt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20916" y="3526951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1146631" y="3526953"/>
            <a:ext cx="580548" cy="595086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69012" y="3555982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41250" y="3476157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24476" y="3548728"/>
            <a:ext cx="566057" cy="5660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9317" y="2830261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3751" y="3529407"/>
            <a:ext cx="689417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20" name="Oval 19"/>
          <p:cNvSpPr/>
          <p:nvPr/>
        </p:nvSpPr>
        <p:spPr>
          <a:xfrm>
            <a:off x="1153891" y="3519699"/>
            <a:ext cx="580548" cy="595086"/>
          </a:xfrm>
          <a:prstGeom prst="ellips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812205" y="3548726"/>
            <a:ext cx="682195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59166" y="3541474"/>
            <a:ext cx="671010" cy="56605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9308" y="4368778"/>
            <a:ext cx="544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72140"/>
            <a:ext cx="4151086" cy="2674931"/>
          </a:xfrm>
          <a:prstGeom prst="rect">
            <a:avLst/>
          </a:prstGeom>
          <a:effectLst>
            <a:glow rad="101600">
              <a:srgbClr val="C0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7336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0411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92629" y="1522183"/>
            <a:ext cx="7968343" cy="2164447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64.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PHÉP TRỪ DẠNG</a:t>
            </a:r>
          </a:p>
          <a:p>
            <a:pPr algn="ctr"/>
            <a:r>
              <a:rPr lang="en-US" sz="4800" b="1" dirty="0">
                <a:solidFill>
                  <a:srgbClr val="FFFF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27 – 4, 63 - 40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651332"/>
            <a:ext cx="9141569" cy="506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713374"/>
            <a:ext cx="8868228" cy="486011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8"/>
            <a:ext cx="416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2" y="972915"/>
            <a:ext cx="8811306" cy="333375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176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653" y="1692971"/>
            <a:ext cx="4969776" cy="2474320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latin typeface="+mj-lt"/>
                <a:cs typeface="Arial" pitchFamily="34" charset="0"/>
              </a:rPr>
              <a:t>Sau khi quan sát tranh,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em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hãy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cho</a:t>
            </a:r>
            <a:r>
              <a:rPr lang="en-US" sz="2400" dirty="0">
                <a:latin typeface="+mj-lt"/>
                <a:cs typeface="Arial" pitchFamily="34" charset="0"/>
              </a:rPr>
              <a:t> </a:t>
            </a:r>
            <a:r>
              <a:rPr lang="en-US" sz="2400" dirty="0" err="1">
                <a:latin typeface="+mj-lt"/>
                <a:cs typeface="Arial" pitchFamily="34" charset="0"/>
              </a:rPr>
              <a:t>biết</a:t>
            </a:r>
            <a:r>
              <a:rPr lang="en-US" sz="2400" dirty="0">
                <a:latin typeface="+mj-lt"/>
                <a:cs typeface="Arial" pitchFamily="34" charset="0"/>
              </a:rPr>
              <a:t>:</a:t>
            </a:r>
          </a:p>
          <a:p>
            <a:pPr algn="just"/>
            <a:r>
              <a:rPr lang="vi-VN" sz="2400" dirty="0">
                <a:latin typeface="+mj-lt"/>
              </a:rPr>
              <a:t>+ Bức tranh vẽ gì?</a:t>
            </a:r>
            <a:endParaRPr lang="en-US" sz="2400" dirty="0">
              <a:latin typeface="+mj-lt"/>
            </a:endParaRPr>
          </a:p>
          <a:p>
            <a:pPr algn="just"/>
            <a:r>
              <a:rPr lang="vi-VN" sz="2400" dirty="0">
                <a:latin typeface="+mj-lt"/>
              </a:rPr>
              <a:t>+ Nói với bạn về các thông tin quan sát được từ bức tranh</a:t>
            </a:r>
            <a:r>
              <a:rPr lang="vi-VN" sz="2400" dirty="0">
                <a:latin typeface="+mj-lt"/>
                <a:cs typeface="Arial" pitchFamily="34" charset="0"/>
              </a:rPr>
              <a:t> </a:t>
            </a: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529149"/>
            <a:ext cx="8991600" cy="1107996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9" r="19844"/>
          <a:stretch/>
        </p:blipFill>
        <p:spPr>
          <a:xfrm>
            <a:off x="5130799" y="1749257"/>
            <a:ext cx="3937001" cy="231643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2878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91884" y="1555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31660" y="1212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87992" y="3962401"/>
            <a:ext cx="8991600" cy="1717393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0"/>
              </a:spcBef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 luận nhóm về các cách tìm kết quả phép tính 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 diện nhóm trình bày.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L</a:t>
            </a:r>
            <a:r>
              <a:rPr lang="vi-VN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ắng nghe và nhận xét các cách tính các bạn nêu</a:t>
            </a:r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63" y="754743"/>
            <a:ext cx="6384644" cy="29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5429" y="1995725"/>
            <a:ext cx="49808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04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1973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5125" y="80930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37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152" y="247934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155" y="142135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2308" y="240397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739485" y="80204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18512" y="247209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85515" y="141409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2686668" y="239671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39957" y="80930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977040" y="247935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85987" y="142135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987140" y="240397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96887" y="80205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83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262998" y="247210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42917" y="141410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7302126" y="239672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8" y="3441295"/>
            <a:ext cx="2243436" cy="221503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5733" y="24589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6308" y="24585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018149" y="24517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74210" y="245128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42365" y="246901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98426" y="246855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99803" y="244751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55864" y="244705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782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518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87349" y="2434868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3379" y="3046921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734532" y="4029540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971709" y="242761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517739" y="303966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2918892" y="402228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272181" y="2434874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18211" y="3046927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5219364" y="4029546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529111" y="242762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69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9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75141" y="303967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534350" y="402229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029743" y="411943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00318" y="411898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35859" y="4106335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891920" y="4105880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62938" y="4049777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218999" y="404932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817513" y="4044054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3574" y="404359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399" y="903513"/>
            <a:ext cx="6232391" cy="11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20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35" y="70521"/>
            <a:ext cx="8955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55296"/>
            <a:ext cx="9144000" cy="0"/>
          </a:xfrm>
          <a:prstGeom prst="line">
            <a:avLst/>
          </a:prstGeom>
          <a:ln w="57150" cmpd="thickThin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586885" y="783772"/>
            <a:ext cx="7707086" cy="2148115"/>
          </a:xfrm>
          <a:prstGeom prst="roundRect">
            <a:avLst/>
          </a:prstGeom>
          <a:noFill/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0229" y="957947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17830" y="856343"/>
            <a:ext cx="935087" cy="2006927"/>
            <a:chOff x="1633942" y="870856"/>
            <a:chExt cx="935087" cy="1230090"/>
          </a:xfrm>
        </p:grpSpPr>
        <p:sp>
          <p:nvSpPr>
            <p:cNvPr id="12" name="TextBox 11"/>
            <p:cNvSpPr txBox="1"/>
            <p:nvPr/>
          </p:nvSpPr>
          <p:spPr>
            <a:xfrm>
              <a:off x="1667222" y="870856"/>
              <a:ext cx="901807" cy="1230090"/>
            </a:xfrm>
            <a:prstGeom prst="rect">
              <a:avLst/>
            </a:prstGeom>
            <a:solidFill>
              <a:srgbClr val="99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 63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>
                  <a:latin typeface="Arial" pitchFamily="34" charset="0"/>
                  <a:cs typeface="Arial" pitchFamily="34" charset="0"/>
                </a:rPr>
                <a:t>  40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33942" y="1170632"/>
              <a:ext cx="453971" cy="4582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-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1551110" y="2219734"/>
            <a:ext cx="901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64177" y="227849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23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49594" y="1018260"/>
            <a:ext cx="44566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0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3,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4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2,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2</a:t>
            </a:r>
          </a:p>
          <a:p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Vậy</a:t>
            </a:r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63 - 40 = 23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66669" y="3125680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5696" y="4795729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12699" y="3737733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13852" y="4720352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51029" y="311842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30056" y="478847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97059" y="373047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998212" y="471309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51501" y="3125686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75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88584" y="4795735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97531" y="373773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298684" y="4720358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608431" y="3118432"/>
            <a:ext cx="6976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86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74542" y="4788481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4461" y="3730485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7613670" y="4713104"/>
            <a:ext cx="6878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87277" y="477537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7852" y="477491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29693" y="476811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85754" y="476766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653909" y="4785393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09970" y="4784938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11347" y="4763894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67408" y="4763439"/>
            <a:ext cx="44114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174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365</Words>
  <Application>Microsoft Office PowerPoint</Application>
  <PresentationFormat>On-screen Show (16:10)</PresentationFormat>
  <Paragraphs>163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.VnTifani Heavy</vt:lpstr>
      <vt:lpstr>.VnAvant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pc</cp:lastModifiedBy>
  <cp:revision>327</cp:revision>
  <dcterms:created xsi:type="dcterms:W3CDTF">2020-02-10T09:35:50Z</dcterms:created>
  <dcterms:modified xsi:type="dcterms:W3CDTF">2022-04-20T16:17:20Z</dcterms:modified>
</cp:coreProperties>
</file>