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1449" r:id="rId2"/>
    <p:sldId id="259" r:id="rId3"/>
    <p:sldId id="1424" r:id="rId4"/>
    <p:sldId id="424" r:id="rId5"/>
    <p:sldId id="428" r:id="rId6"/>
    <p:sldId id="429" r:id="rId7"/>
    <p:sldId id="427" r:id="rId8"/>
    <p:sldId id="431" r:id="rId9"/>
    <p:sldId id="436" r:id="rId10"/>
    <p:sldId id="1425" r:id="rId11"/>
    <p:sldId id="1426" r:id="rId12"/>
    <p:sldId id="425" r:id="rId13"/>
    <p:sldId id="1427" r:id="rId14"/>
    <p:sldId id="430" r:id="rId15"/>
    <p:sldId id="432" r:id="rId16"/>
    <p:sldId id="433" r:id="rId17"/>
    <p:sldId id="1428" r:id="rId18"/>
    <p:sldId id="1429" r:id="rId19"/>
    <p:sldId id="441" r:id="rId20"/>
    <p:sldId id="442" r:id="rId21"/>
    <p:sldId id="1430" r:id="rId22"/>
    <p:sldId id="1431" r:id="rId23"/>
    <p:sldId id="1432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8" autoAdjust="0"/>
    <p:restoredTop sz="90291" autoAdjust="0"/>
  </p:normalViewPr>
  <p:slideViewPr>
    <p:cSldViewPr snapToGrid="0">
      <p:cViewPr varScale="1">
        <p:scale>
          <a:sx n="62" d="100"/>
          <a:sy n="62" d="100"/>
        </p:scale>
        <p:origin x="8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7540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438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7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47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5" Type="http://schemas.openxmlformats.org/officeDocument/2006/relationships/image" Target="../media/image23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64476" y="1648606"/>
            <a:ext cx="10463122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Chuột con đáng yêu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9" b="89644"/>
          <a:stretch/>
        </p:blipFill>
        <p:spPr>
          <a:xfrm>
            <a:off x="1169919" y="-121192"/>
            <a:ext cx="7640253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502061" cy="400110"/>
            <a:chOff x="1956655" y="4447728"/>
            <a:chExt cx="502061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502061" cy="400110"/>
            <a:chOff x="1956655" y="4447728"/>
            <a:chExt cx="502061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502061" cy="400110"/>
            <a:chOff x="1956655" y="4447728"/>
            <a:chExt cx="502061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44981B-9324-4680-BC0E-B5F6C8F88A8C}"/>
              </a:ext>
            </a:extLst>
          </p:cNvPr>
          <p:cNvSpPr txBox="1"/>
          <p:nvPr/>
        </p:nvSpPr>
        <p:spPr>
          <a:xfrm>
            <a:off x="1393372" y="1294314"/>
            <a:ext cx="1028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nọ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bé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trêu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6" name="组合 2">
            <a:extLst>
              <a:ext uri="{FF2B5EF4-FFF2-40B4-BE49-F238E27FC236}">
                <a16:creationId xmlns:a16="http://schemas.microsoft.com/office/drawing/2014/main" id="{8A8972DC-7750-489B-B7EE-205ABA56B8E4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39940239-3916-43DB-9912-65342AC19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9BB0AB3B-9F12-4324-93C0-73707E7DF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5697734" y="1355175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E310A3B-3340-4C45-AEFA-91C97D19EA3A}"/>
              </a:ext>
            </a:extLst>
          </p:cNvPr>
          <p:cNvSpPr txBox="1"/>
          <p:nvPr/>
        </p:nvSpPr>
        <p:spPr>
          <a:xfrm>
            <a:off x="1393372" y="2610642"/>
            <a:ext cx="1028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Nếu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 to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voi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bế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A94022-BDBD-4B96-B23C-8BE4ACD03B6F}"/>
              </a:ext>
            </a:extLst>
          </p:cNvPr>
          <p:cNvCxnSpPr>
            <a:cxnSpLocks/>
          </p:cNvCxnSpPr>
          <p:nvPr/>
        </p:nvCxnSpPr>
        <p:spPr>
          <a:xfrm flipH="1">
            <a:off x="4652583" y="2671503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74" b="89644"/>
          <a:stretch/>
        </p:blipFill>
        <p:spPr>
          <a:xfrm>
            <a:off x="1373120" y="-186280"/>
            <a:ext cx="72048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441146" cy="400110"/>
            <a:chOff x="1956655" y="4447728"/>
            <a:chExt cx="441146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431657" cy="400110"/>
            <a:chOff x="1956655" y="4447728"/>
            <a:chExt cx="431657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431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441146" cy="400110"/>
            <a:chOff x="1956655" y="4447728"/>
            <a:chExt cx="441146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704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ad Shoulders Knees &amp; Toes (Speeding Up) - Nursery Rhyme - Super Simple Songs">
            <a:hlinkClick r:id="" action="ppaction://media"/>
            <a:extLst>
              <a:ext uri="{FF2B5EF4-FFF2-40B4-BE49-F238E27FC236}">
                <a16:creationId xmlns:a16="http://schemas.microsoft.com/office/drawing/2014/main" id="{1C1A2160-E6D7-4639-9C0D-8D1CF9DCB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748D8A-F66F-4FB0-87B5-4BD67F355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21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6" b="89644"/>
          <a:stretch/>
        </p:blipFill>
        <p:spPr>
          <a:xfrm>
            <a:off x="1431175" y="-197301"/>
            <a:ext cx="7553167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690FD71-B268-44A2-A83E-D513DA566A0B}"/>
              </a:ext>
            </a:extLst>
          </p:cNvPr>
          <p:cNvSpPr/>
          <p:nvPr/>
        </p:nvSpPr>
        <p:spPr>
          <a:xfrm>
            <a:off x="1940561" y="980378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28F89E-55A0-4571-8736-57476C734C6F}"/>
              </a:ext>
            </a:extLst>
          </p:cNvPr>
          <p:cNvSpPr/>
          <p:nvPr/>
        </p:nvSpPr>
        <p:spPr>
          <a:xfrm>
            <a:off x="1994265" y="245038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61556284-CB90-400A-9DE6-337075C0C31F}"/>
              </a:ext>
            </a:extLst>
          </p:cNvPr>
          <p:cNvSpPr/>
          <p:nvPr/>
        </p:nvSpPr>
        <p:spPr>
          <a:xfrm>
            <a:off x="1948562" y="468872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5EE39A9-F8DF-4ED1-A64A-0AC7A9223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059"/>
            <a:ext cx="12610990" cy="5129894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id="{8B83FC08-7B62-416C-B8CB-3F6746EB3DED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B512FD73-00DC-4191-AB11-D9BF8880F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AA97E20C-9063-4515-9130-B83A8BF24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471027E-FE17-4F99-8B03-9FA530E5A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 b="50078"/>
          <a:stretch/>
        </p:blipFill>
        <p:spPr>
          <a:xfrm>
            <a:off x="502962" y="1162373"/>
            <a:ext cx="11689038" cy="5133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9F8645-A227-44C2-884E-335A3B31C7FA}"/>
              </a:ext>
            </a:extLst>
          </p:cNvPr>
          <p:cNvSpPr txBox="1"/>
          <p:nvPr/>
        </p:nvSpPr>
        <p:spPr>
          <a:xfrm>
            <a:off x="955222" y="839207"/>
            <a:ext cx="1028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Chuột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đáng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DA487C9-A39B-497C-8C50-10C08742FE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3905251" y="1570819"/>
            <a:ext cx="3433608" cy="3190673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D7A7614-6654-4412-8CBF-A8E78D4D6D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>
            <a:off x="8915960" y="2661854"/>
            <a:ext cx="1901857" cy="22581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mẹ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314751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con</a:t>
            </a: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82" b="89644"/>
          <a:stretch/>
        </p:blipFill>
        <p:spPr>
          <a:xfrm>
            <a:off x="1329577" y="-190092"/>
            <a:ext cx="7393510" cy="1204669"/>
          </a:xfrm>
          <a:prstGeom prst="rect">
            <a:avLst/>
          </a:prstGeom>
        </p:spPr>
      </p:pic>
      <p:pic>
        <p:nvPicPr>
          <p:cNvPr id="5" name="Picture 4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37734842-3C92-488A-BF7B-225376E83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3" y="882418"/>
            <a:ext cx="610637" cy="463854"/>
          </a:xfrm>
          <a:prstGeom prst="rect">
            <a:avLst/>
          </a:prstGeom>
        </p:spPr>
      </p:pic>
      <p:pic>
        <p:nvPicPr>
          <p:cNvPr id="6" name="Picture 5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1B79FBD9-CE71-4834-A5A0-D41CDDED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2345656"/>
            <a:ext cx="610637" cy="463854"/>
          </a:xfrm>
          <a:prstGeom prst="rect">
            <a:avLst/>
          </a:prstGeom>
        </p:spPr>
      </p:pic>
      <p:pic>
        <p:nvPicPr>
          <p:cNvPr id="7" name="Picture 6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D09079C5-4219-470E-8B44-127CF8FC2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3208675"/>
            <a:ext cx="610637" cy="463854"/>
          </a:xfrm>
          <a:prstGeom prst="rect">
            <a:avLst/>
          </a:prstGeom>
        </p:spPr>
      </p:pic>
      <p:pic>
        <p:nvPicPr>
          <p:cNvPr id="8" name="Picture 7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8E4856B-8334-49A2-B2AC-3E9B6E434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2" y="4512570"/>
            <a:ext cx="610637" cy="463854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08A3797-7BAF-4D13-94C5-B447C0ED0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798734" y="1764833"/>
            <a:ext cx="552155" cy="655608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2319FFD-F2EE-4D12-8BFB-701DFE13FD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893500" y="2787976"/>
            <a:ext cx="479160" cy="568936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EF06DB1-40C3-4C0A-8F85-CA48F24ACA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951556" y="5405396"/>
            <a:ext cx="399332" cy="568936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FA880FD-5711-4750-8256-3486C18199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1776962" y="3688597"/>
            <a:ext cx="573926" cy="53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m &amp;amp; Jerry Tables - Những Khoảnh Khắc Hài Hước Của Cặp Đôi Tom và Jerry">
            <a:extLst>
              <a:ext uri="{FF2B5EF4-FFF2-40B4-BE49-F238E27FC236}">
                <a16:creationId xmlns:a16="http://schemas.microsoft.com/office/drawing/2014/main" id="{455EDB99-AB83-45F2-849E-BE63C8563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0" t="11234"/>
          <a:stretch/>
        </p:blipFill>
        <p:spPr bwMode="auto">
          <a:xfrm>
            <a:off x="5939061" y="395324"/>
            <a:ext cx="6153150" cy="4953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969FF52-D721-4B11-B191-9E3FE6CF5433}"/>
              </a:ext>
            </a:extLst>
          </p:cNvPr>
          <p:cNvSpPr/>
          <p:nvPr/>
        </p:nvSpPr>
        <p:spPr>
          <a:xfrm>
            <a:off x="552450" y="3935626"/>
            <a:ext cx="3371850" cy="2331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41956-C439-4116-BBCB-C9C5F75B397C}"/>
              </a:ext>
            </a:extLst>
          </p:cNvPr>
          <p:cNvSpPr txBox="1"/>
          <p:nvPr/>
        </p:nvSpPr>
        <p:spPr>
          <a:xfrm flipH="1">
            <a:off x="1507563" y="1599598"/>
            <a:ext cx="407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4472C4"/>
                </a:solidFill>
                <a:latin typeface="UTM Avo" panose="02040603050506020204" pitchFamily="18" charset="0"/>
              </a:rPr>
              <a:t>Trò</a:t>
            </a:r>
            <a:r>
              <a:rPr lang="en-US" sz="5400" b="1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UTM Avo" panose="02040603050506020204" pitchFamily="18" charset="0"/>
              </a:rPr>
              <a:t>chơi</a:t>
            </a:r>
            <a:endParaRPr lang="en-US" sz="5400" b="1" dirty="0">
              <a:solidFill>
                <a:srgbClr val="4472C4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组合 83">
            <a:extLst>
              <a:ext uri="{FF2B5EF4-FFF2-40B4-BE49-F238E27FC236}">
                <a16:creationId xmlns:a16="http://schemas.microsoft.com/office/drawing/2014/main" id="{5B0E1775-1188-4BD2-A4E1-E5E5F97A928D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9" name="图片 84">
              <a:extLst>
                <a:ext uri="{FF2B5EF4-FFF2-40B4-BE49-F238E27FC236}">
                  <a16:creationId xmlns:a16="http://schemas.microsoft.com/office/drawing/2014/main" id="{852F8E79-6E60-4D1F-8AA6-371E754AA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85">
              <a:extLst>
                <a:ext uri="{FF2B5EF4-FFF2-40B4-BE49-F238E27FC236}">
                  <a16:creationId xmlns:a16="http://schemas.microsoft.com/office/drawing/2014/main" id="{C2DFC31E-C789-4319-96A6-8569D5218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49561D2-F455-4210-8D4B-F3FB4E2C9DA2}"/>
              </a:ext>
            </a:extLst>
          </p:cNvPr>
          <p:cNvSpPr txBox="1"/>
          <p:nvPr/>
        </p:nvSpPr>
        <p:spPr>
          <a:xfrm flipH="1">
            <a:off x="240110" y="2967335"/>
            <a:ext cx="6153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MÈO VỒ CHUỘT</a:t>
            </a:r>
          </a:p>
        </p:txBody>
      </p:sp>
    </p:spTree>
    <p:extLst>
      <p:ext uri="{BB962C8B-B14F-4D97-AF65-F5344CB8AC3E}">
        <p14:creationId xmlns:p14="http://schemas.microsoft.com/office/powerpoint/2010/main" val="245382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E77E02-07FD-4357-A719-9C91F2E3D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97" t="15252" r="50000" b="18479"/>
          <a:stretch/>
        </p:blipFill>
        <p:spPr>
          <a:xfrm>
            <a:off x="4174909" y="217302"/>
            <a:ext cx="3943047" cy="5047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B09E9A-222E-48F8-9B50-87FF858341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68" t="19341" r="21976" b="18259"/>
          <a:stretch/>
        </p:blipFill>
        <p:spPr>
          <a:xfrm>
            <a:off x="2770238" y="602568"/>
            <a:ext cx="6651524" cy="42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286A934-3698-4AA7-A684-DAECB8F72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78"/>
          <a:stretch/>
        </p:blipFill>
        <p:spPr>
          <a:xfrm>
            <a:off x="502962" y="0"/>
            <a:ext cx="11689038" cy="64472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4" b="89644"/>
          <a:stretch/>
        </p:blipFill>
        <p:spPr>
          <a:xfrm>
            <a:off x="1416662" y="-223971"/>
            <a:ext cx="74080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F5B0DA-EB6B-44CA-92CE-0D3383C4044B}"/>
              </a:ext>
            </a:extLst>
          </p:cNvPr>
          <p:cNvSpPr txBox="1"/>
          <p:nvPr/>
        </p:nvSpPr>
        <p:spPr>
          <a:xfrm>
            <a:off x="1473892" y="2843189"/>
            <a:ext cx="4620584" cy="778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noProof="0" dirty="0" err="1">
                <a:latin typeface="+mj-lt"/>
                <a:ea typeface="+mj-ea"/>
                <a:cs typeface="+mj-cs"/>
              </a:rPr>
              <a:t>phụng</a:t>
            </a:r>
            <a:r>
              <a:rPr lang="en-US" sz="4400" noProof="0" dirty="0">
                <a:latin typeface="+mj-lt"/>
                <a:ea typeface="+mj-ea"/>
                <a:cs typeface="+mj-cs"/>
              </a:rPr>
              <a:t> </a:t>
            </a:r>
            <a:r>
              <a:rPr lang="en-US" sz="4400" noProof="0" dirty="0" err="1">
                <a:latin typeface="+mj-lt"/>
                <a:ea typeface="+mj-ea"/>
                <a:cs typeface="+mj-cs"/>
              </a:rPr>
              <a:t>phịu</a:t>
            </a:r>
            <a:endParaRPr kumimoji="0" lang="en-US" sz="44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anh tính cô nhóc đốn tim dân mạng chỉ bằng 3 bức ảnh mặt phụng phịu hờn dỗi">
            <a:extLst>
              <a:ext uri="{FF2B5EF4-FFF2-40B4-BE49-F238E27FC236}">
                <a16:creationId xmlns:a16="http://schemas.microsoft.com/office/drawing/2014/main" id="{3C3CB7C4-96C5-4F46-8670-39C17DDAC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9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F58B78-2346-4908-A054-443596271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807"/>
          <a:stretch/>
        </p:blipFill>
        <p:spPr>
          <a:xfrm>
            <a:off x="-14904" y="6464467"/>
            <a:ext cx="12192000" cy="42452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A627F81-5DBC-4C37-BC0F-061096D28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185" y="-709049"/>
            <a:ext cx="618382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trêu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phụng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phịu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ngừng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dịu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dàng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487777" y="3621811"/>
            <a:ext cx="2802747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ngay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2094</TotalTime>
  <Words>128</Words>
  <Application>Microsoft Office PowerPoint</Application>
  <PresentationFormat>Widescreen</PresentationFormat>
  <Paragraphs>59</Paragraphs>
  <Slides>24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pc</cp:lastModifiedBy>
  <cp:revision>114</cp:revision>
  <dcterms:created xsi:type="dcterms:W3CDTF">2021-10-30T04:56:06Z</dcterms:created>
  <dcterms:modified xsi:type="dcterms:W3CDTF">2022-03-21T13:36:54Z</dcterms:modified>
</cp:coreProperties>
</file>