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28"/>
  </p:notesMasterIdLst>
  <p:sldIdLst>
    <p:sldId id="290" r:id="rId4"/>
    <p:sldId id="360" r:id="rId5"/>
    <p:sldId id="333" r:id="rId6"/>
    <p:sldId id="260" r:id="rId7"/>
    <p:sldId id="355" r:id="rId8"/>
    <p:sldId id="356" r:id="rId9"/>
    <p:sldId id="278" r:id="rId10"/>
    <p:sldId id="258" r:id="rId11"/>
    <p:sldId id="358" r:id="rId12"/>
    <p:sldId id="334" r:id="rId13"/>
    <p:sldId id="346" r:id="rId14"/>
    <p:sldId id="338" r:id="rId15"/>
    <p:sldId id="347" r:id="rId16"/>
    <p:sldId id="352" r:id="rId17"/>
    <p:sldId id="354" r:id="rId18"/>
    <p:sldId id="353" r:id="rId19"/>
    <p:sldId id="308" r:id="rId20"/>
    <p:sldId id="335" r:id="rId21"/>
    <p:sldId id="361" r:id="rId22"/>
    <p:sldId id="357" r:id="rId23"/>
    <p:sldId id="362" r:id="rId24"/>
    <p:sldId id="337" r:id="rId25"/>
    <p:sldId id="363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5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38838" y="4768431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08069" y="475473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76</Words>
  <Application>Microsoft Office PowerPoint</Application>
  <PresentationFormat>Widescreen</PresentationFormat>
  <Paragraphs>32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 Light</vt:lpstr>
      <vt:lpstr>Arial</vt:lpstr>
      <vt:lpstr>UTM Avo</vt:lpstr>
      <vt:lpstr>Calibri</vt:lpstr>
      <vt:lpstr>inpin heiti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100</cp:revision>
  <dcterms:created xsi:type="dcterms:W3CDTF">2021-11-01T08:16:43Z</dcterms:created>
  <dcterms:modified xsi:type="dcterms:W3CDTF">2022-03-02T14:22:03Z</dcterms:modified>
</cp:coreProperties>
</file>