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2"/>
  </p:notesMasterIdLst>
  <p:sldIdLst>
    <p:sldId id="336" r:id="rId2"/>
    <p:sldId id="380" r:id="rId3"/>
    <p:sldId id="357" r:id="rId4"/>
    <p:sldId id="381" r:id="rId5"/>
    <p:sldId id="358" r:id="rId6"/>
    <p:sldId id="359" r:id="rId7"/>
    <p:sldId id="362" r:id="rId8"/>
    <p:sldId id="360" r:id="rId9"/>
    <p:sldId id="382" r:id="rId10"/>
    <p:sldId id="349" r:id="rId11"/>
    <p:sldId id="348" r:id="rId12"/>
    <p:sldId id="384" r:id="rId13"/>
    <p:sldId id="368" r:id="rId14"/>
    <p:sldId id="369" r:id="rId15"/>
    <p:sldId id="370" r:id="rId16"/>
    <p:sldId id="366" r:id="rId17"/>
    <p:sldId id="371" r:id="rId18"/>
    <p:sldId id="372" r:id="rId19"/>
    <p:sldId id="373" r:id="rId20"/>
    <p:sldId id="375" r:id="rId21"/>
    <p:sldId id="376" r:id="rId22"/>
    <p:sldId id="389" r:id="rId23"/>
    <p:sldId id="378" r:id="rId24"/>
    <p:sldId id="374" r:id="rId25"/>
    <p:sldId id="385" r:id="rId26"/>
    <p:sldId id="386" r:id="rId27"/>
    <p:sldId id="388" r:id="rId28"/>
    <p:sldId id="379" r:id="rId29"/>
    <p:sldId id="387" r:id="rId30"/>
    <p:sldId id="361" r:id="rId31"/>
  </p:sldIdLst>
  <p:sldSz cx="9144000" cy="5715000" type="screen16x10"/>
  <p:notesSz cx="6858000" cy="9144000"/>
  <p:embeddedFontLst>
    <p:embeddedFont>
      <p:font typeface=".VnAvant" pitchFamily="34" charset="0"/>
      <p:regular r:id="rId33"/>
      <p:bold r:id="rId34"/>
      <p:italic r:id="rId35"/>
      <p:bold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  <p:embeddedFont>
      <p:font typeface=".VnUniverseH" pitchFamily="34" charset="0"/>
      <p:regular r:id="rId41"/>
    </p:embeddedFont>
    <p:embeddedFont>
      <p:font typeface="宋体" pitchFamily="2" charset="-122"/>
      <p:regular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CC"/>
    <a:srgbClr val="006600"/>
    <a:srgbClr val="80E53B"/>
    <a:srgbClr val="66CCFF"/>
    <a:srgbClr val="FFCCFF"/>
    <a:srgbClr val="99FFCC"/>
    <a:srgbClr val="FFFF99"/>
    <a:srgbClr val="00FFFF"/>
    <a:srgbClr val="FF66FF"/>
    <a:srgbClr val="0066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778" autoAdjust="0"/>
    <p:restoredTop sz="97849" autoAdjust="0"/>
  </p:normalViewPr>
  <p:slideViewPr>
    <p:cSldViewPr snapToGrid="0">
      <p:cViewPr>
        <p:scale>
          <a:sx n="68" d="100"/>
          <a:sy n="68" d="100"/>
        </p:scale>
        <p:origin x="-1434" y="-336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pPr/>
              <a:t>1/20/2021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52969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279262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19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1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1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New%20folder%20(2)\CHUY&#202;N%20&#272;&#7872;\AAAAAAA%20-%20NH&#7840;C\TH&#7886;%20&#272;I%20T&#7854;M%20N&#7854;NG.wmv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New%20folder%20(2)\CHUY&#202;N%20&#272;&#7872;\AAAAAAA%20-%20NH&#7840;C\b&#224;i%20h&#225;t%20chim%20v&#224;nh%20khuy&#234;n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New%20folder%20(2)\CHUY&#202;N%20&#272;&#7872;\AAAAAAA%20-%20NH&#7840;C\ng&#224;y%20&#273;&#7847;u%20ti&#234;n%20&#273;i%20h&#7885;c%202%20l&#7901;i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New%20folder%20(2)\CHUY&#202;N%20&#272;&#7872;\AAAAAAA%20-%20NH&#7840;C\C&#244;%20gi&#225;o%20em%20(&#273;&#227;%20s&#7917;a).mp4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New%20folder%20(2)\CHUY&#202;N%20&#272;&#7872;\AAAAAAA%20-%20NH&#7840;C\em%20yeu%20truong%20tieu%20hoc%20giang%20bien.mp3" TargetMode="Externa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551"/>
            <a:ext cx="9144000" cy="57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WordArt 3"/>
          <p:cNvSpPr>
            <a:spLocks noChangeArrowheads="1" noChangeShapeType="1" noTextEdit="1"/>
          </p:cNvSpPr>
          <p:nvPr/>
        </p:nvSpPr>
        <p:spPr bwMode="auto">
          <a:xfrm>
            <a:off x="775857" y="3619500"/>
            <a:ext cx="7758545" cy="1714500"/>
          </a:xfrm>
          <a:prstGeom prst="rect">
            <a:avLst/>
          </a:prstGeom>
          <a:extLst>
            <a:ext uri="{91240B29-F687-4F45-9708-019B960494DF}"/>
          </a:extLst>
        </p:spPr>
        <p:txBody>
          <a:bodyPr spcFirstLastPara="1" wrap="none" fromWordArt="1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en-US" sz="4000" b="1" kern="10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CHÀO MỪNG </a:t>
            </a:r>
            <a:r>
              <a:rPr lang="en-US" sz="4000" b="1" kern="10" dirty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CÁC </a:t>
            </a:r>
            <a:r>
              <a:rPr lang="en-US" sz="4000" b="1" kern="10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CÔ GIÁO</a:t>
            </a:r>
            <a:endParaRPr lang="en-US" sz="4000" b="1" kern="10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800" b="1" kern="10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000" b="1" kern="10" dirty="0" smtClean="0">
                <a:solidFill>
                  <a:srgbClr val="FF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ĐÃ ĐẾN DỰ GIỜ </a:t>
            </a:r>
            <a:endParaRPr lang="en-US" sz="4000" b="1" kern="10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endParaRPr lang="en-US" sz="2800" b="1" kern="10" dirty="0">
              <a:solidFill>
                <a:srgbClr val="FF000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en-US" sz="4000" b="1" kern="10" dirty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LỚP   1A2</a:t>
            </a:r>
          </a:p>
        </p:txBody>
      </p:sp>
      <p:pic>
        <p:nvPicPr>
          <p:cNvPr id="2053" name="Picture 10" descr="buom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667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0" descr="buom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8282556">
            <a:off x="457200" y="1537229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13" descr="sun14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116418"/>
            <a:ext cx="1587500" cy="1280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1" descr="hinh ne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g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325938"/>
            <a:ext cx="941388" cy="78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 descr="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4318000"/>
            <a:ext cx="941388" cy="78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4" descr="i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400" y="4388117"/>
            <a:ext cx="941388" cy="78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4381500"/>
            <a:ext cx="941388" cy="78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o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53400" y="4318000"/>
            <a:ext cx="9906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7" descr="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4351075"/>
            <a:ext cx="941388" cy="78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8" descr="l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38800" y="4410604"/>
            <a:ext cx="941388" cy="784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30" descr="party_animals_e0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" y="254000"/>
            <a:ext cx="815340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Ỏ ĐI TẮM NẮNG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1" y="-1"/>
            <a:ext cx="9115637" cy="5715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inh ne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360" y="58056"/>
            <a:ext cx="4165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e1343931c5bc3be262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2" y="595086"/>
            <a:ext cx="8519886" cy="44123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2605" y="5112983"/>
            <a:ext cx="5384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Hứa Thị Thu Huyền  -  Hiệu trưởng nhà trường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360" y="58056"/>
            <a:ext cx="4165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62605" y="5270643"/>
            <a:ext cx="5384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 Thị Sáu  -  Phó hiệu trưởng nhà trường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 rot="10800000" flipH="1" flipV="1">
            <a:off x="2349057" y="551793"/>
            <a:ext cx="4776953" cy="468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360" y="58056"/>
            <a:ext cx="41656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74d440debc53420d1b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43" y="727468"/>
            <a:ext cx="8548914" cy="4468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78701" y="4268"/>
            <a:ext cx="4005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0c66a7605beda5b3fcf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5988" y="3067849"/>
            <a:ext cx="2918011" cy="2173514"/>
          </a:xfrm>
          <a:prstGeom prst="rect">
            <a:avLst/>
          </a:prstGeom>
        </p:spPr>
      </p:pic>
      <p:pic>
        <p:nvPicPr>
          <p:cNvPr id="6" name="Picture 5" descr="12f6b1f24d7fb321ea6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0058" y="3085568"/>
            <a:ext cx="2986121" cy="2173514"/>
          </a:xfrm>
          <a:prstGeom prst="rect">
            <a:avLst/>
          </a:prstGeom>
        </p:spPr>
      </p:pic>
      <p:pic>
        <p:nvPicPr>
          <p:cNvPr id="7" name="Picture 6" descr="d6a62c98de15204b79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79776" y="532228"/>
            <a:ext cx="2815210" cy="2173514"/>
          </a:xfrm>
          <a:prstGeom prst="rect">
            <a:avLst/>
          </a:prstGeom>
        </p:spPr>
      </p:pic>
      <p:pic>
        <p:nvPicPr>
          <p:cNvPr id="8" name="Picture 7" descr="d075d54a27c7d99980d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069986"/>
            <a:ext cx="3052482" cy="2173514"/>
          </a:xfrm>
          <a:prstGeom prst="rect">
            <a:avLst/>
          </a:prstGeom>
        </p:spPr>
      </p:pic>
      <p:pic>
        <p:nvPicPr>
          <p:cNvPr id="9" name="Picture 8" descr="d4121016ec9b12c54b8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5973" y="556459"/>
            <a:ext cx="3062514" cy="2173514"/>
          </a:xfrm>
          <a:prstGeom prst="rect">
            <a:avLst/>
          </a:prstGeom>
        </p:spPr>
      </p:pic>
      <p:pic>
        <p:nvPicPr>
          <p:cNvPr id="11" name="Picture 10" descr="z2159708872586_1086bb97fe0955265a410182fb35d2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34873" y="551544"/>
            <a:ext cx="3064222" cy="216262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2730506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Vũ Thị Diệu Huyền – GVCN 1A1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164528" y="2721542"/>
            <a:ext cx="31824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 Bích Huyền Trang– GVCN 1A2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6185647" y="2708094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Hà Thị Hải Yến – GVCN 1A3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0682" y="5321305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 Thị Hương – GVCN 1A4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191435" y="5339236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 Thị Thảo – GVCN 1A5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199094" y="5339236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 Thị Lý – GVCN 1A6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3b754e6a86b56350f7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165" y="0"/>
            <a:ext cx="555363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e5e5858a4d55a8b03c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4464" y="3099001"/>
            <a:ext cx="2665958" cy="2107024"/>
          </a:xfrm>
          <a:prstGeom prst="rect">
            <a:avLst/>
          </a:prstGeom>
        </p:spPr>
      </p:pic>
      <p:pic>
        <p:nvPicPr>
          <p:cNvPr id="3" name="Picture 2" descr="af3a1d52e1df1f8146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559" y="593753"/>
            <a:ext cx="2642347" cy="2107024"/>
          </a:xfrm>
          <a:prstGeom prst="rect">
            <a:avLst/>
          </a:prstGeom>
        </p:spPr>
      </p:pic>
      <p:pic>
        <p:nvPicPr>
          <p:cNvPr id="4" name="Picture 3" descr="dc62ac0a5087aed9f79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168" y="609282"/>
            <a:ext cx="2642347" cy="2107024"/>
          </a:xfrm>
          <a:prstGeom prst="rect">
            <a:avLst/>
          </a:prstGeom>
        </p:spPr>
      </p:pic>
      <p:pic>
        <p:nvPicPr>
          <p:cNvPr id="5" name="Picture 4" descr="z2157046947178_08378b7b5a9c5d651bcdf7a7e6bc42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08557" y="3161913"/>
            <a:ext cx="2663388" cy="2107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8701" y="4268"/>
            <a:ext cx="4005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8599" y="2743953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Cô Vũ Thị Kim Nhung – GV TD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23395" y="2761883"/>
            <a:ext cx="34985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NguyễnThị Hương Nhung – GVMT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472212" y="5296109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 Vũ Kim Dung – GV ÂN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94771" y="5406471"/>
            <a:ext cx="2998694" cy="30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 Linh – GV TA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96d636c9fe161bf38f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31" y="564776"/>
            <a:ext cx="7555700" cy="47737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78701" y="4268"/>
            <a:ext cx="4005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 chim vành khuyê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8701" y="4268"/>
            <a:ext cx="40059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 thiệu về thầy cô giáo</a:t>
            </a:r>
            <a:endParaRPr lang="en-US" sz="2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z2159714943158_592a429f4ebc1083a1c852c6e8f126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1650"/>
            <a:ext cx="9144000" cy="4706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6" y="1"/>
            <a:ext cx="8878134" cy="520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7969544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0" y="-323558"/>
            <a:ext cx="9144000" cy="70338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9395" y="886284"/>
            <a:ext cx="3570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Gợi ý: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8244" y="1548913"/>
            <a:ext cx="7206892" cy="5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Thầy, cô giáo tên là gì 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9964" y="2081149"/>
            <a:ext cx="7206892" cy="5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Thầy, cô giáo dạy ở đâu 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9964" y="2587597"/>
            <a:ext cx="7206892" cy="5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Đặc điểm của thầy, cô giáo 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1684" y="3137095"/>
            <a:ext cx="775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- 1 kỉ niệm mà em nhớ nhất về thầy, cô giáo?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9336" y="3680205"/>
            <a:ext cx="7206892" cy="580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Tình cảm của em với thầy, cô giáo?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7139" y="2344055"/>
            <a:ext cx="7875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Tháng 11 có ngày gì đặc biệt?</a:t>
            </a:r>
            <a:endParaRPr lang="en-US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5109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ày đầu tiên đi học 2 lờ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giáo em (đã sửa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6776" y="645458"/>
            <a:ext cx="3644153" cy="402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Nói lời </a:t>
            </a:r>
          </a:p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hiện tình cảm </a:t>
            </a:r>
          </a:p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 </a:t>
            </a:r>
          </a:p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 biết ơn </a:t>
            </a:r>
          </a:p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 em</a:t>
            </a:r>
          </a:p>
          <a:p>
            <a:pPr algn="ctr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với thầy cô giáo.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thay-co-va-hoc-sinh-2.jpg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tretch>
            <a:fillRect/>
          </a:stretch>
        </p:blipFill>
        <p:spPr>
          <a:xfrm>
            <a:off x="0" y="0"/>
            <a:ext cx="4746812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-yeu-co-gia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2" name="em yeu truong tieu hoc giang bien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7935311" y="4506311"/>
            <a:ext cx="1208689" cy="1208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4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12cfe4947c9b997e0d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971" y="-1"/>
            <a:ext cx="10130971" cy="6502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850790312-612x612 -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0"/>
            <a:ext cx="9753600" cy="615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838200" y="1734345"/>
            <a:ext cx="7620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.VnUniverseH" pitchFamily="34" charset="0"/>
              </a:rPr>
              <a:t>Ch©n thµnh c¶m ¬n  </a:t>
            </a:r>
            <a:br>
              <a:rPr lang="en-US" sz="4000" b="1">
                <a:solidFill>
                  <a:srgbClr val="FF0000"/>
                </a:solidFill>
                <a:latin typeface=".VnUniverseH" pitchFamily="34" charset="0"/>
              </a:rPr>
            </a:br>
            <a:r>
              <a:rPr lang="en-US" sz="4000" b="1">
                <a:solidFill>
                  <a:srgbClr val="FF0000"/>
                </a:solidFill>
                <a:latin typeface=".VnUniverseH" pitchFamily="34" charset="0"/>
              </a:rPr>
              <a:t>c¸c c« gi¸o ®· ®Õn dù tiÕt häc.</a:t>
            </a:r>
          </a:p>
        </p:txBody>
      </p:sp>
      <p:pic>
        <p:nvPicPr>
          <p:cNvPr id="20484" name="Picture 10" descr="buom ba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69850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12cfe4947c9b997e0d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8971" y="-1"/>
            <a:ext cx="10130971" cy="6502401"/>
          </a:xfrm>
          <a:prstGeom prst="rect">
            <a:avLst/>
          </a:prstGeom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53145" y="1770077"/>
            <a:ext cx="7953829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vi-VN" sz="75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altLang="vi-VN" sz="7500" b="1" dirty="0" smtClean="0">
                <a:solidFill>
                  <a:srgbClr val="FF0000"/>
                </a:solidFill>
                <a:latin typeface=".VnAvant" pitchFamily="34" charset="0"/>
              </a:rPr>
              <a:t>ThÇy c« cña em</a:t>
            </a:r>
            <a:endParaRPr lang="en-US" altLang="vi-VN" sz="75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441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4454074"/>
            <a:ext cx="9144000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tới trường hoặc đi trên đường, em gặp thầy cô giáo trường em, em sẽ ứng xử như thế nào?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lum bright="-1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3999" cy="441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04662" y="4599214"/>
            <a:ext cx="6763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4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 gặp thầy cô giáo, con cần lễ phép chào hỏi.</a:t>
            </a:r>
            <a:endParaRPr lang="en-US" sz="24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4156" y="4073070"/>
            <a:ext cx="428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CHÀO HỎI THẦY CÔ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248400" y="1714500"/>
            <a:ext cx="1143000" cy="105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6261848" y="2766548"/>
            <a:ext cx="1129553" cy="1059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41210" y="13335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Nói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 ràng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0689" y="527256"/>
            <a:ext cx="2242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 chào</a:t>
            </a:r>
            <a:endParaRPr lang="en-US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401906" y="338852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Xưng hô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 cách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5" descr="891d86aeecff2380e72cd271c9f63b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56" y="1261242"/>
            <a:ext cx="3464144" cy="25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2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2086781"/>
            <a:ext cx="1766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Nghiêm túc, mắt hướng về thầy cô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6" y="974711"/>
            <a:ext cx="2049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 vẻ,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 phép 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2734" y="3594362"/>
            <a:ext cx="14916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hỏi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tất cả </a:t>
            </a:r>
          </a:p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thầy,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giáo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1702676" y="1481959"/>
            <a:ext cx="1345324" cy="131204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676401" y="2794002"/>
            <a:ext cx="1331259" cy="198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1835657" y="2792097"/>
            <a:ext cx="1237018" cy="1187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590114" y="475875"/>
            <a:ext cx="2320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 ĐỘ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4156" y="4073070"/>
            <a:ext cx="42862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CHÀO HỎI THẦY CÔ</a:t>
            </a:r>
            <a:endParaRPr lang="en-US" sz="32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248400" y="1714500"/>
            <a:ext cx="1143000" cy="1053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261848" y="2766548"/>
            <a:ext cx="1129553" cy="10596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541210" y="1333500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Nói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 ràng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90689" y="527256"/>
            <a:ext cx="224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 CHÀO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01906" y="3388523"/>
            <a:ext cx="160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Xưng hô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 cách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891d86aeecff2380e72cd271c9f63b6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6656" y="1261242"/>
            <a:ext cx="3464144" cy="253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726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332</Words>
  <Application>Microsoft Office PowerPoint</Application>
  <PresentationFormat>On-screen Show (16:10)</PresentationFormat>
  <Paragraphs>61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Times New Roman</vt:lpstr>
      <vt:lpstr>.VnAvant</vt:lpstr>
      <vt:lpstr>Calibri</vt:lpstr>
      <vt:lpstr>.VnUniverseH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Trang</cp:lastModifiedBy>
  <cp:revision>185</cp:revision>
  <dcterms:created xsi:type="dcterms:W3CDTF">2020-02-10T09:35:50Z</dcterms:created>
  <dcterms:modified xsi:type="dcterms:W3CDTF">2021-01-20T03:17:12Z</dcterms:modified>
</cp:coreProperties>
</file>