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2" r:id="rId3"/>
    <p:sldId id="273" r:id="rId4"/>
    <p:sldId id="274" r:id="rId5"/>
    <p:sldId id="275" r:id="rId6"/>
    <p:sldId id="276" r:id="rId7"/>
    <p:sldId id="277" r:id="rId8"/>
    <p:sldId id="259" r:id="rId9"/>
    <p:sldId id="271" r:id="rId10"/>
    <p:sldId id="261" r:id="rId11"/>
    <p:sldId id="269" r:id="rId12"/>
    <p:sldId id="270" r:id="rId13"/>
    <p:sldId id="262" r:id="rId14"/>
    <p:sldId id="263" r:id="rId15"/>
    <p:sldId id="264" r:id="rId16"/>
    <p:sldId id="268" r:id="rId17"/>
    <p:sldId id="265" r:id="rId18"/>
    <p:sldId id="266" r:id="rId19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94" y="-8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7D32-D439-4AAD-8DB6-F3C61BC68AAF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2BD9B-D456-4F84-8E7E-E74ABDF0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588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8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715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49CBA-AD57-402B-8D57-E6CABD0C2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4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245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49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226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50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272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959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60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5B0-CE7D-4979-92D9-7225A714A899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0221-8522-49CC-AF77-1006283C5DC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01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C5B0-CE7D-4979-92D9-7225A714A899}" type="datetimeFigureOut">
              <a:rPr lang="vi-VN" smtClean="0"/>
              <a:pPr/>
              <a:t>05/04/2021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0221-8522-49CC-AF77-1006283C5DC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793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slide" Target="slide4.xml"/><Relationship Id="rId17" Type="http://schemas.openxmlformats.org/officeDocument/2006/relationships/image" Target="../media/image9.png"/><Relationship Id="rId2" Type="http://schemas.openxmlformats.org/officeDocument/2006/relationships/audio" Target="../media/media1.wma"/><Relationship Id="rId16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slide" Target="slide8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wmf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wmf"/><Relationship Id="rId10" Type="http://schemas.openxmlformats.org/officeDocument/2006/relationships/image" Target="../media/image26.gif"/><Relationship Id="rId4" Type="http://schemas.openxmlformats.org/officeDocument/2006/relationships/image" Target="../media/image20.wmf"/><Relationship Id="rId9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9137744" cy="5142551"/>
          </a:xfrm>
          <a:prstGeom prst="rect">
            <a:avLst/>
          </a:prstGeom>
        </p:spPr>
      </p:pic>
      <p:pic>
        <p:nvPicPr>
          <p:cNvPr id="18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050" y="948"/>
            <a:ext cx="457064" cy="457064"/>
          </a:xfrm>
          <a:prstGeom prst="rect">
            <a:avLst/>
          </a:prstGeom>
        </p:spPr>
      </p:pic>
      <p:pic>
        <p:nvPicPr>
          <p:cNvPr id="20" name="Picture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35" y="4233337"/>
            <a:ext cx="868116" cy="733872"/>
          </a:xfrm>
          <a:prstGeom prst="rect">
            <a:avLst/>
          </a:prstGeom>
        </p:spPr>
      </p:pic>
      <p:pic>
        <p:nvPicPr>
          <p:cNvPr id="21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3767" y="81665"/>
            <a:ext cx="448166" cy="448166"/>
          </a:xfrm>
          <a:prstGeom prst="rect">
            <a:avLst/>
          </a:prstGeom>
        </p:spPr>
      </p:pic>
      <p:pic>
        <p:nvPicPr>
          <p:cNvPr id="22" name="mau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73491"/>
            <a:ext cx="1949690" cy="1949690"/>
          </a:xfrm>
          <a:prstGeom prst="rect">
            <a:avLst/>
          </a:prstGeom>
        </p:spPr>
      </p:pic>
      <p:pic>
        <p:nvPicPr>
          <p:cNvPr id="23" name="mau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19150"/>
            <a:ext cx="2057400" cy="1940736"/>
          </a:xfrm>
          <a:prstGeom prst="rect">
            <a:avLst/>
          </a:prstGeom>
        </p:spPr>
      </p:pic>
      <p:pic>
        <p:nvPicPr>
          <p:cNvPr id="24" name="mau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26" y="554814"/>
            <a:ext cx="1940736" cy="1940736"/>
          </a:xfrm>
          <a:prstGeom prst="rect">
            <a:avLst/>
          </a:prstGeom>
        </p:spPr>
      </p:pic>
      <p:pic>
        <p:nvPicPr>
          <p:cNvPr id="25" name="mau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66950"/>
            <a:ext cx="2133600" cy="1949690"/>
          </a:xfrm>
          <a:prstGeom prst="rect">
            <a:avLst/>
          </a:prstGeom>
        </p:spPr>
      </p:pic>
      <p:pic>
        <p:nvPicPr>
          <p:cNvPr id="26" name="mau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74" y="2513915"/>
            <a:ext cx="2072926" cy="1940736"/>
          </a:xfrm>
          <a:prstGeom prst="rect">
            <a:avLst/>
          </a:prstGeom>
        </p:spPr>
      </p:pic>
      <p:pic>
        <p:nvPicPr>
          <p:cNvPr id="27" name="mau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10" y="2222260"/>
            <a:ext cx="1949690" cy="20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6009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02" name="Group 4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4488"/>
              </p:ext>
            </p:extLst>
          </p:nvPr>
        </p:nvGraphicFramePr>
        <p:xfrm>
          <a:off x="0" y="474517"/>
          <a:ext cx="8915400" cy="4668984"/>
        </p:xfrm>
        <a:graphic>
          <a:graphicData uri="http://schemas.openxmlformats.org/drawingml/2006/table">
            <a:tbl>
              <a:tblPr/>
              <a:tblGrid>
                <a:gridCol w="3581400"/>
                <a:gridCol w="838200"/>
                <a:gridCol w="838200"/>
                <a:gridCol w="838200"/>
                <a:gridCol w="838200"/>
                <a:gridCol w="1981200"/>
              </a:tblGrid>
              <a:tr h="496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7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1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66" name="Group 47"/>
          <p:cNvGrpSpPr>
            <a:grpSpLocks/>
          </p:cNvGrpSpPr>
          <p:nvPr/>
        </p:nvGrpSpPr>
        <p:grpSpPr bwMode="auto">
          <a:xfrm rot="1123598">
            <a:off x="142265" y="1075554"/>
            <a:ext cx="1066800" cy="859471"/>
            <a:chOff x="1824" y="2544"/>
            <a:chExt cx="816" cy="816"/>
          </a:xfrm>
        </p:grpSpPr>
        <p:grpSp>
          <p:nvGrpSpPr>
            <p:cNvPr id="5417" name="Group 48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427" name="Group 49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429" name="Rectangle 50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430" name="Line 51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1" name="Line 52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2" name="Line 53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3" name="Line 54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4" name="Line 55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5" name="Line 56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6" name="Line 57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37" name="Line 58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428" name="Line 59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418" name="Line 60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19" name="Line 61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0" name="Line 62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1" name="Line 63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2" name="Line 64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3" name="Line 65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4" name="Line 66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5" name="Line 67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26" name="Line 68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67" name="Group 69"/>
          <p:cNvGrpSpPr>
            <a:grpSpLocks/>
          </p:cNvGrpSpPr>
          <p:nvPr/>
        </p:nvGrpSpPr>
        <p:grpSpPr bwMode="auto">
          <a:xfrm>
            <a:off x="381000" y="3578468"/>
            <a:ext cx="1066800" cy="856725"/>
            <a:chOff x="1824" y="2544"/>
            <a:chExt cx="816" cy="816"/>
          </a:xfrm>
        </p:grpSpPr>
        <p:grpSp>
          <p:nvGrpSpPr>
            <p:cNvPr id="5396" name="Group 70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406" name="Group 71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408" name="Rectangle 72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5409" name="Line 73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0" name="Line 74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1" name="Line 75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2" name="Line 76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3" name="Line 77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4" name="Line 78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5" name="Line 79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416" name="Line 80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407" name="Line 81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397" name="Line 82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98" name="Line 83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99" name="Line 84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00" name="Line 85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01" name="Line 86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02" name="Line 87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03" name="Line 88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04" name="Line 89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05" name="Line 90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68" name="Group 91"/>
          <p:cNvGrpSpPr>
            <a:grpSpLocks/>
          </p:cNvGrpSpPr>
          <p:nvPr/>
        </p:nvGrpSpPr>
        <p:grpSpPr bwMode="auto">
          <a:xfrm rot="-1247873">
            <a:off x="1287515" y="3690155"/>
            <a:ext cx="1016765" cy="727378"/>
            <a:chOff x="1824" y="2544"/>
            <a:chExt cx="816" cy="816"/>
          </a:xfrm>
        </p:grpSpPr>
        <p:grpSp>
          <p:nvGrpSpPr>
            <p:cNvPr id="5375" name="Group 92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385" name="Group 93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387" name="Rectangle 94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388" name="Line 95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89" name="Line 96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90" name="Line 97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91" name="Line 98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92" name="Line 99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93" name="Line 100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94" name="Line 101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95" name="Line 102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386" name="Line 103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376" name="Line 104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7" name="Line 105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8" name="Line 106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9" name="Line 107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80" name="Line 108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81" name="Line 109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82" name="Line 110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83" name="Line 111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84" name="Line 112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169" name="Text Box 113"/>
          <p:cNvSpPr txBox="1">
            <a:spLocks noChangeArrowheads="1"/>
          </p:cNvSpPr>
          <p:nvPr/>
        </p:nvSpPr>
        <p:spPr bwMode="auto">
          <a:xfrm>
            <a:off x="3581400" y="526507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0" name="Text Box 114"/>
          <p:cNvSpPr txBox="1">
            <a:spLocks noChangeArrowheads="1"/>
          </p:cNvSpPr>
          <p:nvPr/>
        </p:nvSpPr>
        <p:spPr bwMode="auto">
          <a:xfrm>
            <a:off x="4400811" y="526506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1" name="Text Box 115"/>
          <p:cNvSpPr txBox="1">
            <a:spLocks noChangeArrowheads="1"/>
          </p:cNvSpPr>
          <p:nvPr/>
        </p:nvSpPr>
        <p:spPr bwMode="auto">
          <a:xfrm>
            <a:off x="5257800" y="472867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Đơn vị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2" name="Text Box 116"/>
          <p:cNvSpPr txBox="1">
            <a:spLocks noChangeArrowheads="1"/>
          </p:cNvSpPr>
          <p:nvPr/>
        </p:nvSpPr>
        <p:spPr bwMode="auto">
          <a:xfrm>
            <a:off x="6234791" y="495641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Viết số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3" name="Text Box 117"/>
          <p:cNvSpPr txBox="1">
            <a:spLocks noChangeArrowheads="1"/>
          </p:cNvSpPr>
          <p:nvPr/>
        </p:nvSpPr>
        <p:spPr bwMode="auto">
          <a:xfrm>
            <a:off x="7010400" y="526507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          Đọc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08" name="Text Box 120"/>
          <p:cNvSpPr txBox="1">
            <a:spLocks noChangeArrowheads="1"/>
          </p:cNvSpPr>
          <p:nvPr/>
        </p:nvSpPr>
        <p:spPr bwMode="auto">
          <a:xfrm>
            <a:off x="3657600" y="143765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2409" name="Text Box 121"/>
          <p:cNvSpPr txBox="1">
            <a:spLocks noChangeArrowheads="1"/>
          </p:cNvSpPr>
          <p:nvPr/>
        </p:nvSpPr>
        <p:spPr bwMode="auto">
          <a:xfrm>
            <a:off x="4572000" y="143765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410" name="Text Box 122"/>
          <p:cNvSpPr txBox="1">
            <a:spLocks noChangeArrowheads="1"/>
          </p:cNvSpPr>
          <p:nvPr/>
        </p:nvSpPr>
        <p:spPr bwMode="auto">
          <a:xfrm>
            <a:off x="5410200" y="143765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411" name="Text Box 123"/>
          <p:cNvSpPr txBox="1">
            <a:spLocks noChangeArrowheads="1"/>
          </p:cNvSpPr>
          <p:nvPr/>
        </p:nvSpPr>
        <p:spPr bwMode="auto">
          <a:xfrm>
            <a:off x="3733800" y="285750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2413" name="Text Box 125"/>
          <p:cNvSpPr txBox="1">
            <a:spLocks noChangeArrowheads="1"/>
          </p:cNvSpPr>
          <p:nvPr/>
        </p:nvSpPr>
        <p:spPr bwMode="auto">
          <a:xfrm>
            <a:off x="4572000" y="285750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5410200" y="285750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6096000" y="143765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411</a:t>
            </a:r>
          </a:p>
        </p:txBody>
      </p:sp>
      <p:sp>
        <p:nvSpPr>
          <p:cNvPr id="12418" name="Text Box 130"/>
          <p:cNvSpPr txBox="1">
            <a:spLocks noChangeArrowheads="1"/>
          </p:cNvSpPr>
          <p:nvPr/>
        </p:nvSpPr>
        <p:spPr bwMode="auto">
          <a:xfrm>
            <a:off x="6096000" y="285750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205</a:t>
            </a:r>
          </a:p>
        </p:txBody>
      </p:sp>
      <p:sp>
        <p:nvSpPr>
          <p:cNvPr id="12420" name="Text Box 132"/>
          <p:cNvSpPr txBox="1">
            <a:spLocks noChangeArrowheads="1"/>
          </p:cNvSpPr>
          <p:nvPr/>
        </p:nvSpPr>
        <p:spPr bwMode="auto">
          <a:xfrm>
            <a:off x="7086600" y="1377003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Bốn trăm mười một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21" name="Text Box 133"/>
          <p:cNvSpPr txBox="1">
            <a:spLocks noChangeArrowheads="1"/>
          </p:cNvSpPr>
          <p:nvPr/>
        </p:nvSpPr>
        <p:spPr bwMode="auto">
          <a:xfrm>
            <a:off x="7162800" y="2805752"/>
            <a:ext cx="175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Hai trăm linh năm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4" name="Rectangle 135"/>
          <p:cNvSpPr>
            <a:spLocks noChangeArrowheads="1"/>
          </p:cNvSpPr>
          <p:nvPr/>
        </p:nvSpPr>
        <p:spPr bwMode="auto">
          <a:xfrm>
            <a:off x="3352800" y="4064522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85" name="Rectangle 136"/>
          <p:cNvSpPr>
            <a:spLocks noChangeArrowheads="1"/>
          </p:cNvSpPr>
          <p:nvPr/>
        </p:nvSpPr>
        <p:spPr bwMode="auto">
          <a:xfrm>
            <a:off x="2819400" y="3158996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86" name="Rectangle 137"/>
          <p:cNvSpPr>
            <a:spLocks noChangeArrowheads="1"/>
          </p:cNvSpPr>
          <p:nvPr/>
        </p:nvSpPr>
        <p:spPr bwMode="auto">
          <a:xfrm>
            <a:off x="3276600" y="1814633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87" name="Rectangle 140"/>
          <p:cNvSpPr>
            <a:spLocks noChangeArrowheads="1"/>
          </p:cNvSpPr>
          <p:nvPr/>
        </p:nvSpPr>
        <p:spPr bwMode="auto">
          <a:xfrm>
            <a:off x="3048000" y="3158996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88" name="Rectangle 141"/>
          <p:cNvSpPr>
            <a:spLocks noChangeArrowheads="1"/>
          </p:cNvSpPr>
          <p:nvPr/>
        </p:nvSpPr>
        <p:spPr bwMode="auto">
          <a:xfrm>
            <a:off x="3276600" y="3158996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89" name="Rectangle 143"/>
          <p:cNvSpPr>
            <a:spLocks noChangeArrowheads="1"/>
          </p:cNvSpPr>
          <p:nvPr/>
        </p:nvSpPr>
        <p:spPr bwMode="auto">
          <a:xfrm>
            <a:off x="3352800" y="4235972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5190" name="Group 144"/>
          <p:cNvGrpSpPr>
            <a:grpSpLocks/>
          </p:cNvGrpSpPr>
          <p:nvPr/>
        </p:nvGrpSpPr>
        <p:grpSpPr bwMode="auto">
          <a:xfrm>
            <a:off x="2895600" y="1466264"/>
            <a:ext cx="76200" cy="800100"/>
            <a:chOff x="2688" y="2544"/>
            <a:chExt cx="96" cy="816"/>
          </a:xfrm>
        </p:grpSpPr>
        <p:sp>
          <p:nvSpPr>
            <p:cNvPr id="5365" name="Rectangle 145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66" name="Line 146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7" name="Line 147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8" name="Line 148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9" name="Line 149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0" name="Line 150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1" name="Line 151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2" name="Line 152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3" name="Line 153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74" name="Line 154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1" name="Group 177"/>
          <p:cNvGrpSpPr>
            <a:grpSpLocks/>
          </p:cNvGrpSpPr>
          <p:nvPr/>
        </p:nvGrpSpPr>
        <p:grpSpPr bwMode="auto">
          <a:xfrm>
            <a:off x="2743200" y="3632474"/>
            <a:ext cx="76200" cy="800100"/>
            <a:chOff x="2688" y="2544"/>
            <a:chExt cx="96" cy="816"/>
          </a:xfrm>
        </p:grpSpPr>
        <p:sp>
          <p:nvSpPr>
            <p:cNvPr id="5355" name="Rectangle 178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56" name="Line 179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7" name="Line 180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8" name="Line 181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9" name="Line 182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0" name="Line 183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1" name="Line 184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2" name="Line 185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3" name="Line 186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64" name="Line 187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2" name="Group 188"/>
          <p:cNvGrpSpPr>
            <a:grpSpLocks/>
          </p:cNvGrpSpPr>
          <p:nvPr/>
        </p:nvGrpSpPr>
        <p:grpSpPr bwMode="auto">
          <a:xfrm>
            <a:off x="2895600" y="3632474"/>
            <a:ext cx="76200" cy="800100"/>
            <a:chOff x="2688" y="2544"/>
            <a:chExt cx="96" cy="816"/>
          </a:xfrm>
        </p:grpSpPr>
        <p:sp>
          <p:nvSpPr>
            <p:cNvPr id="5345" name="Rectangle 189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46" name="Line 190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7" name="Line 191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8" name="Line 192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9" name="Line 193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0" name="Line 194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1" name="Line 195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2" name="Line 196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3" name="Line 197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54" name="Line 198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3" name="Group 199"/>
          <p:cNvGrpSpPr>
            <a:grpSpLocks/>
          </p:cNvGrpSpPr>
          <p:nvPr/>
        </p:nvGrpSpPr>
        <p:grpSpPr bwMode="auto">
          <a:xfrm>
            <a:off x="3048000" y="3632474"/>
            <a:ext cx="76200" cy="800100"/>
            <a:chOff x="2688" y="2544"/>
            <a:chExt cx="96" cy="816"/>
          </a:xfrm>
        </p:grpSpPr>
        <p:sp>
          <p:nvSpPr>
            <p:cNvPr id="5335" name="Rectangle 200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36" name="Line 201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7" name="Line 202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8" name="Line 203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9" name="Line 204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0" name="Line 205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1" name="Line 206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2" name="Line 207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3" name="Line 208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44" name="Line 209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4" name="Group 235"/>
          <p:cNvGrpSpPr>
            <a:grpSpLocks/>
          </p:cNvGrpSpPr>
          <p:nvPr/>
        </p:nvGrpSpPr>
        <p:grpSpPr bwMode="auto">
          <a:xfrm>
            <a:off x="2590800" y="3632474"/>
            <a:ext cx="76200" cy="800100"/>
            <a:chOff x="2688" y="2544"/>
            <a:chExt cx="96" cy="816"/>
          </a:xfrm>
        </p:grpSpPr>
        <p:sp>
          <p:nvSpPr>
            <p:cNvPr id="5325" name="Rectangle 236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26" name="Line 237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7" name="Line 238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8" name="Line 239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9" name="Line 240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0" name="Line 241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1" name="Line 242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2" name="Line 243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3" name="Line 244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34" name="Line 245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5" name="Group 246"/>
          <p:cNvGrpSpPr>
            <a:grpSpLocks/>
          </p:cNvGrpSpPr>
          <p:nvPr/>
        </p:nvGrpSpPr>
        <p:grpSpPr bwMode="auto">
          <a:xfrm>
            <a:off x="3200400" y="3632474"/>
            <a:ext cx="76200" cy="800100"/>
            <a:chOff x="2688" y="2544"/>
            <a:chExt cx="96" cy="816"/>
          </a:xfrm>
        </p:grpSpPr>
        <p:sp>
          <p:nvSpPr>
            <p:cNvPr id="5315" name="Rectangle 247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16" name="Line 248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17" name="Line 249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18" name="Line 250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19" name="Line 251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0" name="Line 252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1" name="Line 253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2" name="Line 254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3" name="Line 255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24" name="Line 256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6" name="Group 272"/>
          <p:cNvGrpSpPr>
            <a:grpSpLocks/>
          </p:cNvGrpSpPr>
          <p:nvPr/>
        </p:nvGrpSpPr>
        <p:grpSpPr bwMode="auto">
          <a:xfrm>
            <a:off x="1475656" y="2606361"/>
            <a:ext cx="1066800" cy="817115"/>
            <a:chOff x="1824" y="2544"/>
            <a:chExt cx="816" cy="871"/>
          </a:xfrm>
        </p:grpSpPr>
        <p:grpSp>
          <p:nvGrpSpPr>
            <p:cNvPr id="5294" name="Group 273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304" name="Group 274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306" name="Rectangle 275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307" name="Line 276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08" name="Line 277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09" name="Line 278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10" name="Line 279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11" name="Line 280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12" name="Line 281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13" name="Line 282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314" name="Line 283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305" name="Line 284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295" name="Line 285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96" name="Line 286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97" name="Line 287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98" name="Line 288"/>
            <p:cNvSpPr>
              <a:spLocks noChangeShapeType="1"/>
            </p:cNvSpPr>
            <p:nvPr/>
          </p:nvSpPr>
          <p:spPr bwMode="auto">
            <a:xfrm>
              <a:off x="2169" y="2599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99" name="Line 289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00" name="Line 290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01" name="Line 291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02" name="Line 292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03" name="Line 293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7" name="Group 294"/>
          <p:cNvGrpSpPr>
            <a:grpSpLocks/>
          </p:cNvGrpSpPr>
          <p:nvPr/>
        </p:nvGrpSpPr>
        <p:grpSpPr bwMode="auto">
          <a:xfrm>
            <a:off x="320488" y="2606360"/>
            <a:ext cx="1067244" cy="765987"/>
            <a:chOff x="1824" y="2544"/>
            <a:chExt cx="816" cy="816"/>
          </a:xfrm>
        </p:grpSpPr>
        <p:grpSp>
          <p:nvGrpSpPr>
            <p:cNvPr id="5273" name="Group 295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283" name="Group 296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285" name="Rectangle 297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5286" name="Line 298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87" name="Line 299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88" name="Line 300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89" name="Line 301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90" name="Line 302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91" name="Line 303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92" name="Line 304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93" name="Line 305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284" name="Line 306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274" name="Line 307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75" name="Line 308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76" name="Line 309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77" name="Line 310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78" name="Line 311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79" name="Line 312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80" name="Line 313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81" name="Line 314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82" name="Line 315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8" name="Group 338"/>
          <p:cNvGrpSpPr>
            <a:grpSpLocks/>
          </p:cNvGrpSpPr>
          <p:nvPr/>
        </p:nvGrpSpPr>
        <p:grpSpPr bwMode="auto">
          <a:xfrm rot="20607569">
            <a:off x="262610" y="1681940"/>
            <a:ext cx="1095606" cy="738208"/>
            <a:chOff x="1824" y="2544"/>
            <a:chExt cx="816" cy="816"/>
          </a:xfrm>
        </p:grpSpPr>
        <p:grpSp>
          <p:nvGrpSpPr>
            <p:cNvPr id="5252" name="Group 339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262" name="Group 340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264" name="Rectangle 341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5265" name="Line 342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66" name="Line 343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67" name="Line 344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68" name="Line 345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69" name="Line 346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70" name="Line 347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71" name="Line 348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72" name="Line 349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263" name="Line 350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253" name="Line 351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54" name="Line 352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55" name="Line 353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56" name="Line 354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57" name="Line 355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58" name="Line 356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59" name="Line 357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60" name="Line 358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61" name="Line 359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99" name="Group 360"/>
          <p:cNvGrpSpPr>
            <a:grpSpLocks/>
          </p:cNvGrpSpPr>
          <p:nvPr/>
        </p:nvGrpSpPr>
        <p:grpSpPr bwMode="auto">
          <a:xfrm rot="2796726">
            <a:off x="1253497" y="1530588"/>
            <a:ext cx="717059" cy="1056946"/>
            <a:chOff x="1824" y="2544"/>
            <a:chExt cx="816" cy="816"/>
          </a:xfrm>
        </p:grpSpPr>
        <p:grpSp>
          <p:nvGrpSpPr>
            <p:cNvPr id="5231" name="Group 361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241" name="Group 362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243" name="Rectangle 363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5244" name="Line 364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45" name="Line 365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46" name="Line 366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47" name="Line 367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48" name="Line 368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49" name="Line 369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50" name="Line 370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51" name="Line 371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242" name="Line 372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232" name="Line 373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3" name="Line 374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4" name="Line 375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5" name="Line 376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6" name="Line 377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7" name="Line 378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8" name="Line 379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39" name="Line 380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40" name="Line 381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200" name="Group 382"/>
          <p:cNvGrpSpPr>
            <a:grpSpLocks/>
          </p:cNvGrpSpPr>
          <p:nvPr/>
        </p:nvGrpSpPr>
        <p:grpSpPr bwMode="auto">
          <a:xfrm rot="1074090">
            <a:off x="953340" y="1050079"/>
            <a:ext cx="1186701" cy="780129"/>
            <a:chOff x="1824" y="2544"/>
            <a:chExt cx="816" cy="816"/>
          </a:xfrm>
        </p:grpSpPr>
        <p:grpSp>
          <p:nvGrpSpPr>
            <p:cNvPr id="5210" name="Group 383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5220" name="Group 384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5222" name="Rectangle 385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5223" name="Line 386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24" name="Line 387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25" name="Line 388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26" name="Line 389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27" name="Line 390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28" name="Line 391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29" name="Line 392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230" name="Line 393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221" name="Line 394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211" name="Line 395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2" name="Line 396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3" name="Line 397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4" name="Line 398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5" name="Line 399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6" name="Line 400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7" name="Line 401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8" name="Line 402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19" name="Line 403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201" name="Rectangle 405"/>
          <p:cNvSpPr>
            <a:spLocks noChangeArrowheads="1"/>
          </p:cNvSpPr>
          <p:nvPr/>
        </p:nvSpPr>
        <p:spPr bwMode="auto">
          <a:xfrm>
            <a:off x="3124200" y="2930396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202" name="Rectangle 406"/>
          <p:cNvSpPr>
            <a:spLocks noChangeArrowheads="1"/>
          </p:cNvSpPr>
          <p:nvPr/>
        </p:nvSpPr>
        <p:spPr bwMode="auto">
          <a:xfrm>
            <a:off x="2895600" y="2930396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2695" name="Text Box 407"/>
          <p:cNvSpPr txBox="1">
            <a:spLocks noChangeArrowheads="1"/>
          </p:cNvSpPr>
          <p:nvPr/>
        </p:nvSpPr>
        <p:spPr bwMode="auto">
          <a:xfrm>
            <a:off x="5334000" y="3952251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2696" name="Text Box 408"/>
          <p:cNvSpPr txBox="1">
            <a:spLocks noChangeArrowheads="1"/>
          </p:cNvSpPr>
          <p:nvPr/>
        </p:nvSpPr>
        <p:spPr bwMode="auto">
          <a:xfrm>
            <a:off x="4495800" y="3952251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2697" name="Text Box 409"/>
          <p:cNvSpPr txBox="1">
            <a:spLocks noChangeArrowheads="1"/>
          </p:cNvSpPr>
          <p:nvPr/>
        </p:nvSpPr>
        <p:spPr bwMode="auto">
          <a:xfrm>
            <a:off x="3657600" y="3952251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2698" name="Text Box 410"/>
          <p:cNvSpPr txBox="1">
            <a:spLocks noChangeArrowheads="1"/>
          </p:cNvSpPr>
          <p:nvPr/>
        </p:nvSpPr>
        <p:spPr bwMode="auto">
          <a:xfrm>
            <a:off x="6096000" y="3609350"/>
            <a:ext cx="76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252</a:t>
            </a:r>
          </a:p>
        </p:txBody>
      </p:sp>
      <p:sp>
        <p:nvSpPr>
          <p:cNvPr id="12699" name="Text Box 411"/>
          <p:cNvSpPr txBox="1">
            <a:spLocks noChangeArrowheads="1"/>
          </p:cNvSpPr>
          <p:nvPr/>
        </p:nvSpPr>
        <p:spPr bwMode="auto">
          <a:xfrm>
            <a:off x="7010400" y="3891603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Hai trăm năm mươi hai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9416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8" grpId="0"/>
      <p:bldP spid="12409" grpId="0"/>
      <p:bldP spid="12410" grpId="0"/>
      <p:bldP spid="12411" grpId="0"/>
      <p:bldP spid="12413" grpId="0"/>
      <p:bldP spid="12415" grpId="0"/>
      <p:bldP spid="12417" grpId="0"/>
      <p:bldP spid="12418" grpId="0"/>
      <p:bldP spid="12420" grpId="0"/>
      <p:bldP spid="12421" grpId="0"/>
      <p:bldP spid="12695" grpId="0"/>
      <p:bldP spid="12696" grpId="0"/>
      <p:bldP spid="12697" grpId="0"/>
      <p:bldP spid="12698" grpId="0"/>
      <p:bldP spid="126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2715072" y="1421842"/>
            <a:ext cx="4752528" cy="2235758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9694" y="128453"/>
            <a:ext cx="89646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6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2021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</a:rPr>
              <a:t>Toán</a:t>
            </a:r>
            <a:endParaRPr lang="en-US" altLang="en-US" b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</a:rPr>
              <a:t> 141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sô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144)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09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16209" y="775180"/>
            <a:ext cx="7696200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4724400" y="1408213"/>
            <a:ext cx="76200" cy="800100"/>
            <a:chOff x="2688" y="2544"/>
            <a:chExt cx="96" cy="816"/>
          </a:xfrm>
        </p:grpSpPr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1981200" y="1236763"/>
            <a:ext cx="1066800" cy="857250"/>
            <a:chOff x="1824" y="2544"/>
            <a:chExt cx="816" cy="816"/>
          </a:xfrm>
        </p:grpSpPr>
        <p:grpSp>
          <p:nvGrpSpPr>
            <p:cNvPr id="13332" name="Group 20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333" name="Group 21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334" name="Rectangle 22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00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35" name="Line 23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36" name="Line 24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37" name="Line 25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38" name="Line 26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39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40" name="Line 28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41" name="Line 29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42" name="Line 30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343" name="Line 31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51" name="Line 39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52" name="Line 40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53" name="Group 41"/>
          <p:cNvGrpSpPr>
            <a:grpSpLocks/>
          </p:cNvGrpSpPr>
          <p:nvPr/>
        </p:nvGrpSpPr>
        <p:grpSpPr bwMode="auto">
          <a:xfrm>
            <a:off x="2743200" y="1351063"/>
            <a:ext cx="1066800" cy="857250"/>
            <a:chOff x="1824" y="2544"/>
            <a:chExt cx="816" cy="816"/>
          </a:xfrm>
        </p:grpSpPr>
        <p:grpSp>
          <p:nvGrpSpPr>
            <p:cNvPr id="13354" name="Group 42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355" name="Group 43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356" name="Rectangle 44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57" name="Line 45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58" name="Line 46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59" name="Line 47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60" name="Line 48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61" name="Line 49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62" name="Line 50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63" name="Line 51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64" name="Line 52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365" name="Line 53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366" name="Line 54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67" name="Line 55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68" name="Line 56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69" name="Line 57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71" name="Line 59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73" name="Line 61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74" name="Line 62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7315200" y="1351063"/>
            <a:ext cx="76200" cy="800100"/>
            <a:chOff x="2688" y="2544"/>
            <a:chExt cx="96" cy="816"/>
          </a:xfrm>
        </p:grpSpPr>
        <p:sp>
          <p:nvSpPr>
            <p:cNvPr id="13376" name="Rectangle 64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77" name="Line 65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78" name="Line 66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79" name="Line 67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0" name="Line 68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1" name="Line 69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2" name="Line 70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3" name="Line 71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4" name="Line 72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85" name="Line 73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86" name="Group 74"/>
          <p:cNvGrpSpPr>
            <a:grpSpLocks/>
          </p:cNvGrpSpPr>
          <p:nvPr/>
        </p:nvGrpSpPr>
        <p:grpSpPr bwMode="auto">
          <a:xfrm>
            <a:off x="3352800" y="1465363"/>
            <a:ext cx="1066800" cy="857250"/>
            <a:chOff x="1824" y="2544"/>
            <a:chExt cx="816" cy="816"/>
          </a:xfrm>
        </p:grpSpPr>
        <p:grpSp>
          <p:nvGrpSpPr>
            <p:cNvPr id="13387" name="Group 75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388" name="Group 76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38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3399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90" name="Line 78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91" name="Line 79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92" name="Line 80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93" name="Line 81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94" name="Line 82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95" name="Line 83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96" name="Line 84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97" name="Line 85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398" name="Line 86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399" name="Line 87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00" name="Line 88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01" name="Line 89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02" name="Line 90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03" name="Line 91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04" name="Line 92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05" name="Line 93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06" name="Line 94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07" name="Line 95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408" name="Group 96"/>
          <p:cNvGrpSpPr>
            <a:grpSpLocks/>
          </p:cNvGrpSpPr>
          <p:nvPr/>
        </p:nvGrpSpPr>
        <p:grpSpPr bwMode="auto">
          <a:xfrm>
            <a:off x="5867400" y="1351063"/>
            <a:ext cx="1066800" cy="857250"/>
            <a:chOff x="1824" y="2544"/>
            <a:chExt cx="816" cy="816"/>
          </a:xfrm>
        </p:grpSpPr>
        <p:grpSp>
          <p:nvGrpSpPr>
            <p:cNvPr id="13409" name="Group 97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410" name="Group 98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411" name="Rectangle 99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12" name="Line 100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13" name="Line 101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14" name="Line 102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15" name="Line 103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16" name="Line 104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17" name="Line 105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18" name="Line 106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19" name="Line 107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420" name="Line 108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421" name="Line 109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2" name="Line 110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3" name="Line 111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4" name="Line 112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5" name="Line 113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6" name="Line 114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7" name="Line 115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8" name="Line 116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9" name="Line 117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430" name="Group 118"/>
          <p:cNvGrpSpPr>
            <a:grpSpLocks/>
          </p:cNvGrpSpPr>
          <p:nvPr/>
        </p:nvGrpSpPr>
        <p:grpSpPr bwMode="auto">
          <a:xfrm>
            <a:off x="7924800" y="3465613"/>
            <a:ext cx="76200" cy="800100"/>
            <a:chOff x="2688" y="2544"/>
            <a:chExt cx="96" cy="816"/>
          </a:xfrm>
        </p:grpSpPr>
        <p:sp>
          <p:nvSpPr>
            <p:cNvPr id="13431" name="Rectangle 119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2" name="Line 120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3" name="Line 121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4" name="Line 122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5" name="Line 123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6" name="Line 124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7" name="Line 125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8" name="Line 126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9" name="Line 127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40" name="Line 128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485" name="Group 173"/>
          <p:cNvGrpSpPr>
            <a:grpSpLocks/>
          </p:cNvGrpSpPr>
          <p:nvPr/>
        </p:nvGrpSpPr>
        <p:grpSpPr bwMode="auto">
          <a:xfrm>
            <a:off x="7086600" y="1351063"/>
            <a:ext cx="76200" cy="800100"/>
            <a:chOff x="2688" y="2544"/>
            <a:chExt cx="96" cy="816"/>
          </a:xfrm>
        </p:grpSpPr>
        <p:sp>
          <p:nvSpPr>
            <p:cNvPr id="13486" name="Rectangle 174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87" name="Line 175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88" name="Line 176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89" name="Line 177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90" name="Line 178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91" name="Line 179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92" name="Line 180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93" name="Line 181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94" name="Line 182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95" name="Line 183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496" name="Group 184"/>
          <p:cNvGrpSpPr>
            <a:grpSpLocks/>
          </p:cNvGrpSpPr>
          <p:nvPr/>
        </p:nvGrpSpPr>
        <p:grpSpPr bwMode="auto">
          <a:xfrm>
            <a:off x="5791200" y="3465613"/>
            <a:ext cx="76200" cy="800100"/>
            <a:chOff x="2688" y="2544"/>
            <a:chExt cx="96" cy="816"/>
          </a:xfrm>
        </p:grpSpPr>
        <p:sp>
          <p:nvSpPr>
            <p:cNvPr id="13497" name="Rectangle 185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98" name="Line 186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99" name="Line 187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00" name="Line 188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01" name="Line 189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02" name="Line 190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03" name="Line 191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04" name="Line 192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05" name="Line 193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06" name="Line 194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507" name="Group 195"/>
          <p:cNvGrpSpPr>
            <a:grpSpLocks/>
          </p:cNvGrpSpPr>
          <p:nvPr/>
        </p:nvGrpSpPr>
        <p:grpSpPr bwMode="auto">
          <a:xfrm>
            <a:off x="7543800" y="1351063"/>
            <a:ext cx="76200" cy="800100"/>
            <a:chOff x="2688" y="2544"/>
            <a:chExt cx="96" cy="816"/>
          </a:xfrm>
        </p:grpSpPr>
        <p:sp>
          <p:nvSpPr>
            <p:cNvPr id="13508" name="Rectangle 196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09" name="Line 197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10" name="Line 198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11" name="Line 199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12" name="Line 200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13" name="Line 201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14" name="Line 202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15" name="Line 203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16" name="Line 204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17" name="Line 205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529" name="Group 217"/>
          <p:cNvGrpSpPr>
            <a:grpSpLocks/>
          </p:cNvGrpSpPr>
          <p:nvPr/>
        </p:nvGrpSpPr>
        <p:grpSpPr bwMode="auto">
          <a:xfrm>
            <a:off x="7772400" y="3465613"/>
            <a:ext cx="76200" cy="800100"/>
            <a:chOff x="2688" y="2544"/>
            <a:chExt cx="96" cy="816"/>
          </a:xfrm>
        </p:grpSpPr>
        <p:sp>
          <p:nvSpPr>
            <p:cNvPr id="13530" name="Rectangle 218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31" name="Line 219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32" name="Line 220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33" name="Line 221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34" name="Line 222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35" name="Line 223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36" name="Line 224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37" name="Line 225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38" name="Line 226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39" name="Line 227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551" name="Rectangle 239"/>
          <p:cNvSpPr>
            <a:spLocks noChangeArrowheads="1"/>
          </p:cNvSpPr>
          <p:nvPr/>
        </p:nvSpPr>
        <p:spPr bwMode="auto">
          <a:xfrm>
            <a:off x="3657600" y="4151413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52" name="Rectangle 240"/>
          <p:cNvSpPr>
            <a:spLocks noChangeArrowheads="1"/>
          </p:cNvSpPr>
          <p:nvPr/>
        </p:nvSpPr>
        <p:spPr bwMode="auto">
          <a:xfrm>
            <a:off x="3657600" y="3922813"/>
            <a:ext cx="152400" cy="1143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53" name="Rectangle 241"/>
          <p:cNvSpPr>
            <a:spLocks noChangeArrowheads="1"/>
          </p:cNvSpPr>
          <p:nvPr/>
        </p:nvSpPr>
        <p:spPr bwMode="auto">
          <a:xfrm>
            <a:off x="3429000" y="3922813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54" name="Rectangle 242"/>
          <p:cNvSpPr>
            <a:spLocks noChangeArrowheads="1"/>
          </p:cNvSpPr>
          <p:nvPr/>
        </p:nvSpPr>
        <p:spPr bwMode="auto">
          <a:xfrm>
            <a:off x="8153400" y="3979963"/>
            <a:ext cx="152400" cy="1143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55" name="Rectangle 243"/>
          <p:cNvSpPr>
            <a:spLocks noChangeArrowheads="1"/>
          </p:cNvSpPr>
          <p:nvPr/>
        </p:nvSpPr>
        <p:spPr bwMode="auto">
          <a:xfrm>
            <a:off x="7696200" y="2036863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56" name="Rectangle 244"/>
          <p:cNvSpPr>
            <a:spLocks noChangeArrowheads="1"/>
          </p:cNvSpPr>
          <p:nvPr/>
        </p:nvSpPr>
        <p:spPr bwMode="auto">
          <a:xfrm>
            <a:off x="7924800" y="2036863"/>
            <a:ext cx="152400" cy="1143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57" name="Rectangle 245"/>
          <p:cNvSpPr>
            <a:spLocks noChangeArrowheads="1"/>
          </p:cNvSpPr>
          <p:nvPr/>
        </p:nvSpPr>
        <p:spPr bwMode="auto">
          <a:xfrm>
            <a:off x="3429000" y="4265713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58" name="Rectangle 246"/>
          <p:cNvSpPr>
            <a:spLocks noChangeArrowheads="1"/>
          </p:cNvSpPr>
          <p:nvPr/>
        </p:nvSpPr>
        <p:spPr bwMode="auto">
          <a:xfrm>
            <a:off x="3429000" y="4094263"/>
            <a:ext cx="152400" cy="1143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559" name="Group 247"/>
          <p:cNvGrpSpPr>
            <a:grpSpLocks/>
          </p:cNvGrpSpPr>
          <p:nvPr/>
        </p:nvGrpSpPr>
        <p:grpSpPr bwMode="auto">
          <a:xfrm>
            <a:off x="1828800" y="3465613"/>
            <a:ext cx="1066800" cy="857250"/>
            <a:chOff x="1824" y="2544"/>
            <a:chExt cx="816" cy="816"/>
          </a:xfrm>
        </p:grpSpPr>
        <p:grpSp>
          <p:nvGrpSpPr>
            <p:cNvPr id="13560" name="Group 248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561" name="Group 249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562" name="Rectangle 250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00CC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63" name="Line 251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64" name="Line 252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65" name="Line 253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66" name="Line 254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67" name="Line 255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68" name="Line 256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69" name="Line 257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70" name="Line 258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571" name="Line 259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572" name="Line 260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73" name="Line 261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74" name="Line 262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75" name="Line 263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76" name="Line 264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77" name="Line 265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78" name="Line 266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79" name="Line 267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80" name="Line 268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581" name="Group 269"/>
          <p:cNvGrpSpPr>
            <a:grpSpLocks/>
          </p:cNvGrpSpPr>
          <p:nvPr/>
        </p:nvGrpSpPr>
        <p:grpSpPr bwMode="auto">
          <a:xfrm>
            <a:off x="2286000" y="3637063"/>
            <a:ext cx="1066800" cy="857250"/>
            <a:chOff x="1824" y="2544"/>
            <a:chExt cx="816" cy="816"/>
          </a:xfrm>
        </p:grpSpPr>
        <p:grpSp>
          <p:nvGrpSpPr>
            <p:cNvPr id="13582" name="Group 270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583" name="Group 271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584" name="Rectangle 272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85" name="Line 273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86" name="Line 274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87" name="Line 275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88" name="Line 276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89" name="Line 277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90" name="Line 278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91" name="Line 279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92" name="Line 280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593" name="Line 281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594" name="Line 282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95" name="Line 283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96" name="Line 284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97" name="Line 285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98" name="Line 286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99" name="Line 287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00" name="Line 288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01" name="Line 289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02" name="Line 290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603" name="Group 291"/>
          <p:cNvGrpSpPr>
            <a:grpSpLocks/>
          </p:cNvGrpSpPr>
          <p:nvPr/>
        </p:nvGrpSpPr>
        <p:grpSpPr bwMode="auto">
          <a:xfrm>
            <a:off x="4572000" y="3465613"/>
            <a:ext cx="1066800" cy="857250"/>
            <a:chOff x="1824" y="2544"/>
            <a:chExt cx="816" cy="816"/>
          </a:xfrm>
        </p:grpSpPr>
        <p:grpSp>
          <p:nvGrpSpPr>
            <p:cNvPr id="13604" name="Group 292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605" name="Group 293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606" name="Rectangle 294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3399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07" name="Line 295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08" name="Line 296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09" name="Line 297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10" name="Line 298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11" name="Line 299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12" name="Line 300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13" name="Line 301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14" name="Line 302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615" name="Line 303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616" name="Line 304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17" name="Line 305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18" name="Line 306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19" name="Line 307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20" name="Line 308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21" name="Line 309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22" name="Line 310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23" name="Line 311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24" name="Line 312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625" name="Group 313"/>
          <p:cNvGrpSpPr>
            <a:grpSpLocks/>
          </p:cNvGrpSpPr>
          <p:nvPr/>
        </p:nvGrpSpPr>
        <p:grpSpPr bwMode="auto">
          <a:xfrm>
            <a:off x="6553200" y="3465613"/>
            <a:ext cx="1066800" cy="857250"/>
            <a:chOff x="1824" y="2544"/>
            <a:chExt cx="816" cy="816"/>
          </a:xfrm>
        </p:grpSpPr>
        <p:grpSp>
          <p:nvGrpSpPr>
            <p:cNvPr id="13626" name="Group 314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13627" name="Group 315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13628" name="Rectangle 316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29" name="Line 317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30" name="Line 318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31" name="Line 319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32" name="Line 320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33" name="Line 321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34" name="Line 322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35" name="Line 323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36" name="Line 324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637" name="Line 325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638" name="Line 326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39" name="Line 327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40" name="Line 328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41" name="Line 329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42" name="Line 330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43" name="Line 331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44" name="Line 332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45" name="Line 333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46" name="Line 334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647" name="Rectangle 335"/>
          <p:cNvSpPr>
            <a:spLocks noChangeArrowheads="1"/>
          </p:cNvSpPr>
          <p:nvPr/>
        </p:nvSpPr>
        <p:spPr bwMode="auto">
          <a:xfrm>
            <a:off x="8153400" y="3808513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48" name="Rectangle 336"/>
          <p:cNvSpPr>
            <a:spLocks noChangeArrowheads="1"/>
          </p:cNvSpPr>
          <p:nvPr/>
        </p:nvSpPr>
        <p:spPr bwMode="auto">
          <a:xfrm>
            <a:off x="8153400" y="4151413"/>
            <a:ext cx="1524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49" name="Rectangle 337"/>
          <p:cNvSpPr>
            <a:spLocks noChangeArrowheads="1"/>
          </p:cNvSpPr>
          <p:nvPr/>
        </p:nvSpPr>
        <p:spPr bwMode="auto">
          <a:xfrm>
            <a:off x="1752600" y="1122463"/>
            <a:ext cx="3276600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50" name="Rectangle 338"/>
          <p:cNvSpPr>
            <a:spLocks noChangeArrowheads="1"/>
          </p:cNvSpPr>
          <p:nvPr/>
        </p:nvSpPr>
        <p:spPr bwMode="auto">
          <a:xfrm>
            <a:off x="5715000" y="1122463"/>
            <a:ext cx="2514600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51" name="Rectangle 339"/>
          <p:cNvSpPr>
            <a:spLocks noChangeArrowheads="1"/>
          </p:cNvSpPr>
          <p:nvPr/>
        </p:nvSpPr>
        <p:spPr bwMode="auto">
          <a:xfrm>
            <a:off x="1676400" y="3294163"/>
            <a:ext cx="2286000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52" name="Rectangle 340"/>
          <p:cNvSpPr>
            <a:spLocks noChangeArrowheads="1"/>
          </p:cNvSpPr>
          <p:nvPr/>
        </p:nvSpPr>
        <p:spPr bwMode="auto">
          <a:xfrm>
            <a:off x="4419600" y="3294163"/>
            <a:ext cx="1676400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53" name="Rectangle 341"/>
          <p:cNvSpPr>
            <a:spLocks noChangeArrowheads="1"/>
          </p:cNvSpPr>
          <p:nvPr/>
        </p:nvSpPr>
        <p:spPr bwMode="auto">
          <a:xfrm>
            <a:off x="6295092" y="3294163"/>
            <a:ext cx="2086908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54" name="Oval 342"/>
          <p:cNvSpPr>
            <a:spLocks noChangeArrowheads="1"/>
          </p:cNvSpPr>
          <p:nvPr/>
        </p:nvSpPr>
        <p:spPr bwMode="auto">
          <a:xfrm>
            <a:off x="1752600" y="2608363"/>
            <a:ext cx="1143000" cy="457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110</a:t>
            </a:r>
          </a:p>
        </p:txBody>
      </p:sp>
      <p:sp>
        <p:nvSpPr>
          <p:cNvPr id="13655" name="Oval 343"/>
          <p:cNvSpPr>
            <a:spLocks noChangeArrowheads="1"/>
          </p:cNvSpPr>
          <p:nvPr/>
        </p:nvSpPr>
        <p:spPr bwMode="auto">
          <a:xfrm>
            <a:off x="3048000" y="2608363"/>
            <a:ext cx="1143000" cy="457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205</a:t>
            </a:r>
          </a:p>
        </p:txBody>
      </p:sp>
      <p:sp>
        <p:nvSpPr>
          <p:cNvPr id="13656" name="Oval 344"/>
          <p:cNvSpPr>
            <a:spLocks noChangeArrowheads="1"/>
          </p:cNvSpPr>
          <p:nvPr/>
        </p:nvSpPr>
        <p:spPr bwMode="auto">
          <a:xfrm>
            <a:off x="4495800" y="2608363"/>
            <a:ext cx="1143000" cy="457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310</a:t>
            </a:r>
          </a:p>
        </p:txBody>
      </p:sp>
      <p:sp>
        <p:nvSpPr>
          <p:cNvPr id="13657" name="Oval 345"/>
          <p:cNvSpPr>
            <a:spLocks noChangeArrowheads="1"/>
          </p:cNvSpPr>
          <p:nvPr/>
        </p:nvSpPr>
        <p:spPr bwMode="auto">
          <a:xfrm>
            <a:off x="5867400" y="2608363"/>
            <a:ext cx="1143000" cy="457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132</a:t>
            </a:r>
          </a:p>
        </p:txBody>
      </p:sp>
      <p:sp>
        <p:nvSpPr>
          <p:cNvPr id="13658" name="Oval 346"/>
          <p:cNvSpPr>
            <a:spLocks noChangeArrowheads="1"/>
          </p:cNvSpPr>
          <p:nvPr/>
        </p:nvSpPr>
        <p:spPr bwMode="auto">
          <a:xfrm>
            <a:off x="7239000" y="2608363"/>
            <a:ext cx="1143000" cy="457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123</a:t>
            </a:r>
          </a:p>
        </p:txBody>
      </p:sp>
      <p:sp>
        <p:nvSpPr>
          <p:cNvPr id="13659" name="Line 347"/>
          <p:cNvSpPr>
            <a:spLocks noChangeShapeType="1"/>
          </p:cNvSpPr>
          <p:nvPr/>
        </p:nvSpPr>
        <p:spPr bwMode="auto">
          <a:xfrm>
            <a:off x="2743200" y="3008413"/>
            <a:ext cx="213360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60" name="Line 348"/>
          <p:cNvSpPr>
            <a:spLocks noChangeShapeType="1"/>
          </p:cNvSpPr>
          <p:nvPr/>
        </p:nvSpPr>
        <p:spPr bwMode="auto">
          <a:xfrm flipH="1">
            <a:off x="3962400" y="2894113"/>
            <a:ext cx="228600" cy="971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61" name="Line 349"/>
          <p:cNvSpPr>
            <a:spLocks noChangeShapeType="1"/>
          </p:cNvSpPr>
          <p:nvPr/>
        </p:nvSpPr>
        <p:spPr bwMode="auto">
          <a:xfrm flipH="1" flipV="1">
            <a:off x="5029200" y="1808263"/>
            <a:ext cx="15240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62" name="Line 350"/>
          <p:cNvSpPr>
            <a:spLocks noChangeShapeType="1"/>
          </p:cNvSpPr>
          <p:nvPr/>
        </p:nvSpPr>
        <p:spPr bwMode="auto">
          <a:xfrm flipV="1">
            <a:off x="6781800" y="2436913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63" name="Line 351"/>
          <p:cNvSpPr>
            <a:spLocks noChangeShapeType="1"/>
          </p:cNvSpPr>
          <p:nvPr/>
        </p:nvSpPr>
        <p:spPr bwMode="auto">
          <a:xfrm flipH="1">
            <a:off x="7391400" y="3065563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908" y="1237288"/>
            <a:ext cx="162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4643426" y="4608613"/>
            <a:ext cx="162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2172804" y="4613240"/>
            <a:ext cx="162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5176827" y="1131214"/>
            <a:ext cx="81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7018992" y="4608613"/>
            <a:ext cx="162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1066800" y="0"/>
            <a:ext cx="7315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altLang="en-US" sz="2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2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141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144)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9367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59" grpId="0" animBg="1"/>
      <p:bldP spid="13660" grpId="0" animBg="1"/>
      <p:bldP spid="13661" grpId="0" animBg="1"/>
      <p:bldP spid="13662" grpId="0" animBg="1"/>
      <p:bldP spid="136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457200" y="1200150"/>
            <a:ext cx="561662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4420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81920"/>
              </p:ext>
            </p:extLst>
          </p:nvPr>
        </p:nvGraphicFramePr>
        <p:xfrm>
          <a:off x="4644008" y="1761660"/>
          <a:ext cx="4114800" cy="3024338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432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Bốn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linh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Bốn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c) Ba trăm mười một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d) Ba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mười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lăm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e) Năm trăm hai mươi mốt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g) Ba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1" name="AutoShape 45"/>
          <p:cNvSpPr>
            <a:spLocks noChangeArrowheads="1"/>
          </p:cNvSpPr>
          <p:nvPr/>
        </p:nvSpPr>
        <p:spPr bwMode="auto">
          <a:xfrm>
            <a:off x="1878838" y="1707654"/>
            <a:ext cx="855518" cy="37261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315</a:t>
            </a:r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621538" y="2193708"/>
            <a:ext cx="782110" cy="458056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450</a:t>
            </a:r>
          </a:p>
        </p:txBody>
      </p:sp>
      <p:sp>
        <p:nvSpPr>
          <p:cNvPr id="14383" name="AutoShape 47"/>
          <p:cNvSpPr>
            <a:spLocks noChangeArrowheads="1"/>
          </p:cNvSpPr>
          <p:nvPr/>
        </p:nvSpPr>
        <p:spPr bwMode="auto">
          <a:xfrm>
            <a:off x="2504210" y="2366014"/>
            <a:ext cx="771647" cy="367754"/>
          </a:xfrm>
          <a:prstGeom prst="flowChartPreparat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311</a:t>
            </a:r>
          </a:p>
        </p:txBody>
      </p:sp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354838" y="3651870"/>
            <a:ext cx="1257300" cy="442282"/>
          </a:xfrm>
          <a:prstGeom prst="flowChartDecis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322</a:t>
            </a:r>
          </a:p>
        </p:txBody>
      </p:sp>
      <p:sp>
        <p:nvSpPr>
          <p:cNvPr id="14385" name="AutoShape 49"/>
          <p:cNvSpPr>
            <a:spLocks noChangeArrowheads="1"/>
          </p:cNvSpPr>
          <p:nvPr/>
        </p:nvSpPr>
        <p:spPr bwMode="auto">
          <a:xfrm>
            <a:off x="1972356" y="3813889"/>
            <a:ext cx="1303500" cy="737051"/>
          </a:xfrm>
          <a:prstGeom prst="star5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521</a:t>
            </a:r>
          </a:p>
        </p:txBody>
      </p:sp>
      <p:sp>
        <p:nvSpPr>
          <p:cNvPr id="14386" name="AutoShape 50"/>
          <p:cNvSpPr>
            <a:spLocks noChangeArrowheads="1"/>
          </p:cNvSpPr>
          <p:nvPr/>
        </p:nvSpPr>
        <p:spPr bwMode="auto">
          <a:xfrm flipV="1">
            <a:off x="1547665" y="3057805"/>
            <a:ext cx="908521" cy="346445"/>
          </a:xfrm>
          <a:custGeom>
            <a:avLst/>
            <a:gdLst>
              <a:gd name="T0" fmla="*/ 52923275 w 21600"/>
              <a:gd name="T1" fmla="*/ 10887075 h 21600"/>
              <a:gd name="T2" fmla="*/ 30241877 w 21600"/>
              <a:gd name="T3" fmla="*/ 21774150 h 21600"/>
              <a:gd name="T4" fmla="*/ 7560469 w 21600"/>
              <a:gd name="T5" fmla="*/ 10887075 h 21600"/>
              <a:gd name="T6" fmla="*/ 3024187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405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2286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141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144)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4291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1064 L 0.25504 -0.2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 0.0081 L 0.36563 -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0.00625 L 0.16337 0.0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21632 0.278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8038 -0.063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4 0.02014 L 0.34514 0.1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22637" y="1045209"/>
            <a:ext cx="533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548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92328"/>
              </p:ext>
            </p:extLst>
          </p:nvPr>
        </p:nvGraphicFramePr>
        <p:xfrm>
          <a:off x="133629" y="1454348"/>
          <a:ext cx="4098925" cy="3021751"/>
        </p:xfrm>
        <a:graphic>
          <a:graphicData uri="http://schemas.openxmlformats.org/drawingml/2006/table">
            <a:tbl>
              <a:tblPr/>
              <a:tblGrid>
                <a:gridCol w="3124200"/>
                <a:gridCol w="974725"/>
              </a:tblGrid>
              <a:tr h="354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Tám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 trăm mười một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mốt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Sáu trăm bảy mươi ba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Sáu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bảy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lăm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Bảy trăm linh năm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Tám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3264152" y="1871971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820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3347864" y="4127023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VNI-Times" pitchFamily="2" charset="0"/>
              </a:rPr>
              <a:t>800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3347864" y="2614855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VNI-Times" pitchFamily="2" charset="0"/>
              </a:rPr>
              <a:t>991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3347864" y="3020523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VNI-Times" pitchFamily="2" charset="0"/>
              </a:rPr>
              <a:t>673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3347864" y="3370939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VNI-Times" pitchFamily="2" charset="0"/>
              </a:rPr>
              <a:t>675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3275856" y="3748981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VNI-Times" pitchFamily="2" charset="0"/>
              </a:rPr>
              <a:t> </a:t>
            </a:r>
            <a:r>
              <a:rPr lang="en-US" sz="2000" b="1" dirty="0">
                <a:latin typeface="VNI-Times" pitchFamily="2" charset="0"/>
              </a:rPr>
              <a:t>705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3365376" y="2236813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VNI-Times" pitchFamily="2" charset="0"/>
              </a:rPr>
              <a:t>911</a:t>
            </a:r>
          </a:p>
        </p:txBody>
      </p:sp>
      <p:graphicFrame>
        <p:nvGraphicFramePr>
          <p:cNvPr id="723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91032"/>
              </p:ext>
            </p:extLst>
          </p:nvPr>
        </p:nvGraphicFramePr>
        <p:xfrm>
          <a:off x="4495801" y="1437624"/>
          <a:ext cx="4098925" cy="3028950"/>
        </p:xfrm>
        <a:graphic>
          <a:graphicData uri="http://schemas.openxmlformats.org/drawingml/2006/table">
            <a:tbl>
              <a:tblPr/>
              <a:tblGrid>
                <a:gridCol w="3124200"/>
                <a:gridCol w="974725"/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 trăm sáu mươi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Bốn trăm hai mươi bảy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 trăm ba mươi mốt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 trăm hai mươi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 trăm linh một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 trăm bảy mươi lăm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Tám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mốt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3" name="Rectangle 105"/>
          <p:cNvSpPr>
            <a:spLocks noChangeArrowheads="1"/>
          </p:cNvSpPr>
          <p:nvPr/>
        </p:nvSpPr>
        <p:spPr bwMode="auto">
          <a:xfrm>
            <a:off x="7812361" y="1881391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560</a:t>
            </a:r>
          </a:p>
        </p:txBody>
      </p:sp>
      <p:sp>
        <p:nvSpPr>
          <p:cNvPr id="7274" name="Rectangle 106"/>
          <p:cNvSpPr>
            <a:spLocks noChangeArrowheads="1"/>
          </p:cNvSpPr>
          <p:nvPr/>
        </p:nvSpPr>
        <p:spPr bwMode="auto">
          <a:xfrm>
            <a:off x="7812361" y="2259433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427</a:t>
            </a:r>
          </a:p>
        </p:txBody>
      </p:sp>
      <p:sp>
        <p:nvSpPr>
          <p:cNvPr id="7278" name="Rectangle 110"/>
          <p:cNvSpPr>
            <a:spLocks noChangeArrowheads="1"/>
          </p:cNvSpPr>
          <p:nvPr/>
        </p:nvSpPr>
        <p:spPr bwMode="auto">
          <a:xfrm>
            <a:off x="7812361" y="2637475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231</a:t>
            </a:r>
          </a:p>
        </p:txBody>
      </p:sp>
      <p:sp>
        <p:nvSpPr>
          <p:cNvPr id="7279" name="Rectangle 111"/>
          <p:cNvSpPr>
            <a:spLocks noChangeArrowheads="1"/>
          </p:cNvSpPr>
          <p:nvPr/>
        </p:nvSpPr>
        <p:spPr bwMode="auto">
          <a:xfrm>
            <a:off x="7812360" y="3015517"/>
            <a:ext cx="565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320</a:t>
            </a:r>
          </a:p>
        </p:txBody>
      </p:sp>
      <p:sp>
        <p:nvSpPr>
          <p:cNvPr id="7280" name="Rectangle 112"/>
          <p:cNvSpPr>
            <a:spLocks noChangeArrowheads="1"/>
          </p:cNvSpPr>
          <p:nvPr/>
        </p:nvSpPr>
        <p:spPr bwMode="auto">
          <a:xfrm>
            <a:off x="7823275" y="3339553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901</a:t>
            </a:r>
          </a:p>
        </p:txBody>
      </p:sp>
      <p:sp>
        <p:nvSpPr>
          <p:cNvPr id="7281" name="Rectangle 113"/>
          <p:cNvSpPr>
            <a:spLocks noChangeArrowheads="1"/>
          </p:cNvSpPr>
          <p:nvPr/>
        </p:nvSpPr>
        <p:spPr bwMode="auto">
          <a:xfrm>
            <a:off x="7740353" y="3771602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575</a:t>
            </a:r>
          </a:p>
        </p:txBody>
      </p:sp>
      <p:sp>
        <p:nvSpPr>
          <p:cNvPr id="7282" name="Rectangle 114"/>
          <p:cNvSpPr>
            <a:spLocks noChangeArrowheads="1"/>
          </p:cNvSpPr>
          <p:nvPr/>
        </p:nvSpPr>
        <p:spPr bwMode="auto">
          <a:xfrm>
            <a:off x="7740353" y="4095638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891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9200" y="17145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141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146)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1722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/>
      <p:bldP spid="15406" grpId="0"/>
      <p:bldP spid="15407" grpId="0"/>
      <p:bldP spid="15408" grpId="0"/>
      <p:bldP spid="15409" grpId="0"/>
      <p:bldP spid="15410" grpId="0"/>
      <p:bldP spid="7273" grpId="0"/>
      <p:bldP spid="7274" grpId="0"/>
      <p:bldP spid="7278" grpId="0"/>
      <p:bldP spid="7279" grpId="0"/>
      <p:bldP spid="7280" grpId="0"/>
      <p:bldP spid="7281" grpId="0"/>
      <p:bldP spid="72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1397644" y="989730"/>
            <a:ext cx="6192688" cy="21220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</a:t>
            </a:r>
            <a:r>
              <a:rPr lang="vi-VN" sz="3600" b="1" kern="10" dirty="0" smtClean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 smtClean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3600" b="1" kern="10" dirty="0" smtClean="0"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 smtClean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r>
              <a:rPr lang="vi-VN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vi-VN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555" name="Picture 4" descr="Picture5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7" y="3038601"/>
            <a:ext cx="3565525" cy="17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13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3867894"/>
            <a:ext cx="1212850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28575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141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146)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§inh Lan Anh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C381-225D-4924-BB9D-A4BE8622727A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>
            <a:off x="7620001" y="57150"/>
            <a:ext cx="1431925" cy="10858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3" name="Picture 5" descr="BHOME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39366"/>
            <a:ext cx="4724400" cy="187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BHOME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58716"/>
            <a:ext cx="4495800" cy="205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BHOMES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2216"/>
            <a:ext cx="3962400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BHOME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3250"/>
            <a:ext cx="4419600" cy="19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81000" y="273844"/>
            <a:ext cx="388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4419600" y="273844"/>
            <a:ext cx="449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0" y="2743200"/>
            <a:ext cx="449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105400" y="2743200"/>
            <a:ext cx="373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1447800" y="571500"/>
            <a:ext cx="838200" cy="571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820</a:t>
            </a:r>
          </a:p>
        </p:txBody>
      </p:sp>
      <p:sp>
        <p:nvSpPr>
          <p:cNvPr id="53266" name="Oval 18"/>
          <p:cNvSpPr>
            <a:spLocks noChangeArrowheads="1"/>
          </p:cNvSpPr>
          <p:nvPr/>
        </p:nvSpPr>
        <p:spPr bwMode="auto">
          <a:xfrm>
            <a:off x="5638800" y="628650"/>
            <a:ext cx="838200" cy="571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911</a:t>
            </a:r>
          </a:p>
        </p:txBody>
      </p:sp>
      <p:sp>
        <p:nvSpPr>
          <p:cNvPr id="53267" name="Oval 19"/>
          <p:cNvSpPr>
            <a:spLocks noChangeArrowheads="1"/>
          </p:cNvSpPr>
          <p:nvPr/>
        </p:nvSpPr>
        <p:spPr bwMode="auto">
          <a:xfrm>
            <a:off x="762000" y="3143250"/>
            <a:ext cx="838200" cy="571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673</a:t>
            </a:r>
          </a:p>
        </p:txBody>
      </p:sp>
      <p:sp>
        <p:nvSpPr>
          <p:cNvPr id="53268" name="Oval 20"/>
          <p:cNvSpPr>
            <a:spLocks noChangeArrowheads="1"/>
          </p:cNvSpPr>
          <p:nvPr/>
        </p:nvSpPr>
        <p:spPr bwMode="auto">
          <a:xfrm>
            <a:off x="6477000" y="3086100"/>
            <a:ext cx="838200" cy="571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708</a:t>
            </a:r>
          </a:p>
        </p:txBody>
      </p:sp>
      <p:pic>
        <p:nvPicPr>
          <p:cNvPr id="53271" name="Picture 23" descr="hors0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43100"/>
            <a:ext cx="731838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2" name="Picture 24" descr="leeuwen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114800"/>
            <a:ext cx="1025525" cy="8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3" name="Picture 25" descr="apen2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42950"/>
            <a:ext cx="1557338" cy="106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4" name="Picture 26" descr="leeuwen0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50532"/>
            <a:ext cx="1123950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Picture 27" descr="apen0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800100" cy="8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Picture 28" descr="hors0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371600"/>
            <a:ext cx="10699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Picture 29" descr="olifanten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100965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Picture 30" descr="olifanten0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00512"/>
            <a:ext cx="114300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32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0" grpId="1" animBg="1"/>
      <p:bldP spid="53259" grpId="0"/>
      <p:bldP spid="53260" grpId="0"/>
      <p:bldP spid="53262" grpId="0"/>
      <p:bldP spid="53263" grpId="0"/>
      <p:bldP spid="53264" grpId="0" animBg="1"/>
      <p:bldP spid="53266" grpId="0" animBg="1"/>
      <p:bldP spid="53267" grpId="0" animBg="1"/>
      <p:bldP spid="532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5080" y="567393"/>
            <a:ext cx="32271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 CỐ 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12" descr="index_image44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50"/>
            <a:ext cx="91440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234928"/>
            <a:ext cx="1152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1" y="3388519"/>
            <a:ext cx="1152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9" y="1602582"/>
            <a:ext cx="1152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795338"/>
            <a:ext cx="1152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4" y="3406378"/>
            <a:ext cx="1152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313" y="1641032"/>
            <a:ext cx="8425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Đọc, phân tích cấu tạo của các số có ba chữ số sau: </a:t>
            </a:r>
          </a:p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675,   791</a:t>
            </a:r>
            <a:endParaRPr lang="en-US" sz="4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 descr="Vegitab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1750"/>
            <a:ext cx="1333500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71850"/>
            <a:ext cx="1333500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3733801" y="3771900"/>
          <a:ext cx="15970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orelDRAW" r:id="rId6" imgW="3709440" imgH="3709440" progId="">
                  <p:embed/>
                </p:oleObj>
              </mc:Choice>
              <mc:Fallback>
                <p:oleObj name="CorelDRAW" r:id="rId6" imgW="3709440" imgH="370944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3771900"/>
                        <a:ext cx="1597025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WordArt 16"/>
          <p:cNvSpPr>
            <a:spLocks noChangeArrowheads="1" noChangeShapeType="1" noTextEdit="1"/>
          </p:cNvSpPr>
          <p:nvPr/>
        </p:nvSpPr>
        <p:spPr bwMode="auto">
          <a:xfrm>
            <a:off x="762000" y="1824038"/>
            <a:ext cx="7848600" cy="5881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CHÚC CÁC EM CHĂM NGOAN HỌC GIỎI</a:t>
            </a:r>
            <a:endParaRPr lang="vi-VN" sz="3600" b="1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411957"/>
            <a:ext cx="8077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err="1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endParaRPr lang="vi-VN" sz="6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2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291345" y="285750"/>
            <a:ext cx="5334000" cy="1331688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Nêu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cấu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</a:rPr>
              <a:t> 195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2286000" y="2190750"/>
            <a:ext cx="5334000" cy="1331688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Gồm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trăm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chín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chục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đơn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vị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93" y="3772538"/>
            <a:ext cx="1216704" cy="8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757946" y="96103"/>
            <a:ext cx="6096000" cy="1484088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dãy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số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sau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số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nào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số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lớn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nhất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110;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111; 121;112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752600" y="2517790"/>
            <a:ext cx="6096000" cy="1484088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121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01878"/>
            <a:ext cx="1390518" cy="97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224545" y="361950"/>
            <a:ext cx="7315200" cy="1371600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</a:rPr>
              <a:t>Trong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các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dãy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số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sau</a:t>
            </a:r>
            <a:r>
              <a:rPr lang="en-US" sz="3200" b="1" dirty="0">
                <a:solidFill>
                  <a:prstClr val="white"/>
                </a:solidFill>
              </a:rPr>
              <a:t>, </a:t>
            </a:r>
            <a:r>
              <a:rPr lang="en-US" sz="3200" b="1" dirty="0" err="1">
                <a:solidFill>
                  <a:prstClr val="white"/>
                </a:solidFill>
              </a:rPr>
              <a:t>số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nào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là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số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</a:rPr>
              <a:t>nhỏ</a:t>
            </a:r>
            <a:r>
              <a:rPr lang="en-US" sz="3200" b="1" dirty="0" smtClean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nhất</a:t>
            </a:r>
            <a:r>
              <a:rPr lang="en-US" sz="3200" b="1" dirty="0">
                <a:solidFill>
                  <a:prstClr val="white"/>
                </a:solidFill>
              </a:rPr>
              <a:t>:</a:t>
            </a:r>
          </a:p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110; 111; 121;112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219200" y="2158232"/>
            <a:ext cx="7315200" cy="1179288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110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73" y="4019550"/>
            <a:ext cx="1668622" cy="7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1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529773" y="57150"/>
            <a:ext cx="7928428" cy="16274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Sắp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prstClr val="white"/>
                </a:solidFill>
                <a:latin typeface="Calibri" panose="020F0502020204030204"/>
              </a:rPr>
              <a:t>162;105;150;126;116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524428" y="2478839"/>
            <a:ext cx="7928428" cy="138831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105;116;126;150;162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090092"/>
            <a:ext cx="1808502" cy="10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815522" y="115207"/>
            <a:ext cx="754742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</a:rPr>
              <a:t>Sắp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xếp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các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số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sau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theo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thứ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tự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từ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</a:rPr>
              <a:t>lớn</a:t>
            </a:r>
            <a:r>
              <a:rPr lang="en-US" sz="3200" b="1" dirty="0" smtClean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đến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</a:rPr>
              <a:t>bé</a:t>
            </a:r>
            <a:r>
              <a:rPr lang="en-US" sz="3200" b="1" dirty="0" smtClean="0">
                <a:solidFill>
                  <a:prstClr val="white"/>
                </a:solidFill>
              </a:rPr>
              <a:t>:</a:t>
            </a:r>
            <a:endParaRPr lang="en-US" sz="3200" b="1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162;105;150;126;116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810177" y="2631238"/>
            <a:ext cx="7547427" cy="131211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162;150;126;116;105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675297"/>
            <a:ext cx="1721594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600200" y="515781"/>
            <a:ext cx="5486400" cy="115828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Đoc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số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167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594855" y="2343150"/>
            <a:ext cx="5486400" cy="115828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mươi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54" y="4019550"/>
            <a:ext cx="1251466" cy="7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9694" y="27370"/>
            <a:ext cx="89646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6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2021</a:t>
            </a:r>
            <a:endParaRPr lang="en-US" altLang="en-US" sz="28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Toán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2094" y="713170"/>
            <a:ext cx="8964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1312"/>
              </p:ext>
            </p:extLst>
          </p:nvPr>
        </p:nvGraphicFramePr>
        <p:xfrm>
          <a:off x="695690" y="463844"/>
          <a:ext cx="7908758" cy="4457700"/>
        </p:xfrm>
        <a:graphic>
          <a:graphicData uri="http://schemas.openxmlformats.org/drawingml/2006/table">
            <a:tbl>
              <a:tblPr/>
              <a:tblGrid>
                <a:gridCol w="2961910"/>
                <a:gridCol w="626368"/>
                <a:gridCol w="648072"/>
                <a:gridCol w="648072"/>
                <a:gridCol w="792088"/>
                <a:gridCol w="2232248"/>
              </a:tblGrid>
              <a:tr h="59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899592" y="1184227"/>
            <a:ext cx="707034" cy="755526"/>
            <a:chOff x="1824" y="2544"/>
            <a:chExt cx="816" cy="816"/>
          </a:xfrm>
        </p:grpSpPr>
        <p:grpSp>
          <p:nvGrpSpPr>
            <p:cNvPr id="4486" name="Group 48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496" name="Group 49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498" name="Rectangle 50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4499" name="Line 51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0" name="Line 52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1" name="Line 53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2" name="Line 54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3" name="Line 55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4" name="Line 56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5" name="Line 57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506" name="Line 58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497" name="Line 59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487" name="Line 60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88" name="Line 61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89" name="Line 62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90" name="Line 63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91" name="Line 64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92" name="Line 65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93" name="Line 66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94" name="Line 67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95" name="Line 68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899592" y="3172077"/>
            <a:ext cx="768383" cy="652063"/>
            <a:chOff x="1824" y="2544"/>
            <a:chExt cx="816" cy="816"/>
          </a:xfrm>
        </p:grpSpPr>
        <p:grpSp>
          <p:nvGrpSpPr>
            <p:cNvPr id="4465" name="Group 92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3" name="Group 93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477" name="Rectangle 94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4478" name="Line 95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79" name="Line 96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80" name="Line 97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81" name="Line 98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82" name="Line 99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83" name="Line 100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84" name="Line 101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85" name="Line 102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476" name="Line 103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466" name="Line 104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67" name="Line 105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68" name="Line 106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69" name="Line 107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70" name="Line 108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71" name="Line 109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72" name="Line 110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73" name="Line 111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74" name="Line 112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145" name="Text Box 113"/>
          <p:cNvSpPr txBox="1">
            <a:spLocks noChangeArrowheads="1"/>
          </p:cNvSpPr>
          <p:nvPr/>
        </p:nvSpPr>
        <p:spPr bwMode="auto">
          <a:xfrm>
            <a:off x="3581400" y="514350"/>
            <a:ext cx="800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6" name="Text Box 114"/>
          <p:cNvSpPr txBox="1">
            <a:spLocks noChangeArrowheads="1"/>
          </p:cNvSpPr>
          <p:nvPr/>
        </p:nvSpPr>
        <p:spPr bwMode="auto">
          <a:xfrm>
            <a:off x="4229100" y="514350"/>
            <a:ext cx="800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7" name="Text Box 115"/>
          <p:cNvSpPr txBox="1">
            <a:spLocks noChangeArrowheads="1"/>
          </p:cNvSpPr>
          <p:nvPr/>
        </p:nvSpPr>
        <p:spPr bwMode="auto">
          <a:xfrm>
            <a:off x="4953000" y="361950"/>
            <a:ext cx="7398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Đơn vị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8" name="Text Box 116"/>
          <p:cNvSpPr txBox="1">
            <a:spLocks noChangeArrowheads="1"/>
          </p:cNvSpPr>
          <p:nvPr/>
        </p:nvSpPr>
        <p:spPr bwMode="auto">
          <a:xfrm>
            <a:off x="5669594" y="361950"/>
            <a:ext cx="628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Viết số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9" name="Text Box 117"/>
          <p:cNvSpPr txBox="1">
            <a:spLocks noChangeArrowheads="1"/>
          </p:cNvSpPr>
          <p:nvPr/>
        </p:nvSpPr>
        <p:spPr bwMode="auto">
          <a:xfrm>
            <a:off x="6932240" y="514350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Đọc số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82" name="Text Box 118"/>
          <p:cNvSpPr txBox="1">
            <a:spLocks noChangeArrowheads="1"/>
          </p:cNvSpPr>
          <p:nvPr/>
        </p:nvSpPr>
        <p:spPr bwMode="auto">
          <a:xfrm>
            <a:off x="5658952" y="1371600"/>
            <a:ext cx="818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243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83" name="Text Box 119"/>
          <p:cNvSpPr txBox="1">
            <a:spLocks noChangeArrowheads="1"/>
          </p:cNvSpPr>
          <p:nvPr/>
        </p:nvSpPr>
        <p:spPr bwMode="auto">
          <a:xfrm>
            <a:off x="6477000" y="1275606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Hai trăm bốn mươi ba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84" name="Text Box 120"/>
          <p:cNvSpPr txBox="1">
            <a:spLocks noChangeArrowheads="1"/>
          </p:cNvSpPr>
          <p:nvPr/>
        </p:nvSpPr>
        <p:spPr bwMode="auto">
          <a:xfrm>
            <a:off x="3851920" y="18859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2</a:t>
            </a:r>
          </a:p>
        </p:txBody>
      </p:sp>
      <p:sp>
        <p:nvSpPr>
          <p:cNvPr id="11385" name="Text Box 121"/>
          <p:cNvSpPr txBox="1">
            <a:spLocks noChangeArrowheads="1"/>
          </p:cNvSpPr>
          <p:nvPr/>
        </p:nvSpPr>
        <p:spPr bwMode="auto">
          <a:xfrm>
            <a:off x="4427984" y="18859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3</a:t>
            </a:r>
          </a:p>
        </p:txBody>
      </p:sp>
      <p:sp>
        <p:nvSpPr>
          <p:cNvPr id="11386" name="Text Box 122"/>
          <p:cNvSpPr txBox="1">
            <a:spLocks noChangeArrowheads="1"/>
          </p:cNvSpPr>
          <p:nvPr/>
        </p:nvSpPr>
        <p:spPr bwMode="auto">
          <a:xfrm>
            <a:off x="5029200" y="18859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5</a:t>
            </a:r>
          </a:p>
        </p:txBody>
      </p:sp>
      <p:sp>
        <p:nvSpPr>
          <p:cNvPr id="11387" name="Text Box 123"/>
          <p:cNvSpPr txBox="1">
            <a:spLocks noChangeArrowheads="1"/>
          </p:cNvSpPr>
          <p:nvPr/>
        </p:nvSpPr>
        <p:spPr bwMode="auto">
          <a:xfrm>
            <a:off x="3779912" y="28003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3</a:t>
            </a:r>
          </a:p>
        </p:txBody>
      </p:sp>
      <p:sp>
        <p:nvSpPr>
          <p:cNvPr id="11388" name="Text Box 124"/>
          <p:cNvSpPr txBox="1">
            <a:spLocks noChangeArrowheads="1"/>
          </p:cNvSpPr>
          <p:nvPr/>
        </p:nvSpPr>
        <p:spPr bwMode="auto">
          <a:xfrm>
            <a:off x="3779912" y="380113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2</a:t>
            </a:r>
          </a:p>
        </p:txBody>
      </p:sp>
      <p:sp>
        <p:nvSpPr>
          <p:cNvPr id="11389" name="Text Box 125"/>
          <p:cNvSpPr txBox="1">
            <a:spLocks noChangeArrowheads="1"/>
          </p:cNvSpPr>
          <p:nvPr/>
        </p:nvSpPr>
        <p:spPr bwMode="auto">
          <a:xfrm>
            <a:off x="4427984" y="28003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1</a:t>
            </a:r>
          </a:p>
        </p:txBody>
      </p:sp>
      <p:sp>
        <p:nvSpPr>
          <p:cNvPr id="11390" name="Text Box 126"/>
          <p:cNvSpPr txBox="1">
            <a:spLocks noChangeArrowheads="1"/>
          </p:cNvSpPr>
          <p:nvPr/>
        </p:nvSpPr>
        <p:spPr bwMode="auto">
          <a:xfrm>
            <a:off x="4427984" y="37909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4</a:t>
            </a:r>
          </a:p>
        </p:txBody>
      </p:sp>
      <p:sp>
        <p:nvSpPr>
          <p:cNvPr id="11391" name="Text Box 127"/>
          <p:cNvSpPr txBox="1">
            <a:spLocks noChangeArrowheads="1"/>
          </p:cNvSpPr>
          <p:nvPr/>
        </p:nvSpPr>
        <p:spPr bwMode="auto">
          <a:xfrm>
            <a:off x="5029200" y="28003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0</a:t>
            </a:r>
          </a:p>
        </p:txBody>
      </p:sp>
      <p:sp>
        <p:nvSpPr>
          <p:cNvPr id="11392" name="Text Box 128"/>
          <p:cNvSpPr txBox="1">
            <a:spLocks noChangeArrowheads="1"/>
          </p:cNvSpPr>
          <p:nvPr/>
        </p:nvSpPr>
        <p:spPr bwMode="auto">
          <a:xfrm>
            <a:off x="5029200" y="37909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0</a:t>
            </a:r>
          </a:p>
        </p:txBody>
      </p:sp>
      <p:sp>
        <p:nvSpPr>
          <p:cNvPr id="11393" name="Text Box 129"/>
          <p:cNvSpPr txBox="1">
            <a:spLocks noChangeArrowheads="1"/>
          </p:cNvSpPr>
          <p:nvPr/>
        </p:nvSpPr>
        <p:spPr bwMode="auto">
          <a:xfrm>
            <a:off x="5656734" y="2233341"/>
            <a:ext cx="744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94" name="Text Box 130"/>
          <p:cNvSpPr txBox="1">
            <a:spLocks noChangeArrowheads="1"/>
          </p:cNvSpPr>
          <p:nvPr/>
        </p:nvSpPr>
        <p:spPr bwMode="auto">
          <a:xfrm>
            <a:off x="5599583" y="3143250"/>
            <a:ext cx="801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310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95" name="Text Box 131"/>
          <p:cNvSpPr txBox="1">
            <a:spLocks noChangeArrowheads="1"/>
          </p:cNvSpPr>
          <p:nvPr/>
        </p:nvSpPr>
        <p:spPr bwMode="auto">
          <a:xfrm>
            <a:off x="5675784" y="4123551"/>
            <a:ext cx="801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240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96" name="Text Box 132"/>
          <p:cNvSpPr txBox="1">
            <a:spLocks noChangeArrowheads="1"/>
          </p:cNvSpPr>
          <p:nvPr/>
        </p:nvSpPr>
        <p:spPr bwMode="auto">
          <a:xfrm>
            <a:off x="6472808" y="2164527"/>
            <a:ext cx="2131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Hai trăm ba mươi lăm</a:t>
            </a:r>
          </a:p>
        </p:txBody>
      </p:sp>
      <p:sp>
        <p:nvSpPr>
          <p:cNvPr id="11397" name="Text Box 133"/>
          <p:cNvSpPr txBox="1">
            <a:spLocks noChangeArrowheads="1"/>
          </p:cNvSpPr>
          <p:nvPr/>
        </p:nvSpPr>
        <p:spPr bwMode="auto">
          <a:xfrm>
            <a:off x="6472808" y="3200400"/>
            <a:ext cx="2131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Ba trăm mười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98" name="Text Box 134"/>
          <p:cNvSpPr txBox="1">
            <a:spLocks noChangeArrowheads="1"/>
          </p:cNvSpPr>
          <p:nvPr/>
        </p:nvSpPr>
        <p:spPr bwMode="auto">
          <a:xfrm>
            <a:off x="6472808" y="4054737"/>
            <a:ext cx="2131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Hai trăm bốn mươi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12"/>
          <p:cNvGrpSpPr>
            <a:grpSpLocks/>
          </p:cNvGrpSpPr>
          <p:nvPr/>
        </p:nvGrpSpPr>
        <p:grpSpPr bwMode="auto">
          <a:xfrm>
            <a:off x="1763688" y="3999115"/>
            <a:ext cx="682978" cy="640940"/>
            <a:chOff x="1824" y="2544"/>
            <a:chExt cx="816" cy="816"/>
          </a:xfrm>
        </p:grpSpPr>
        <p:grpSp>
          <p:nvGrpSpPr>
            <p:cNvPr id="4404" name="Group 213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414" name="Group 214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416" name="Rectangle 215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4417" name="Line 216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18" name="Line 217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19" name="Line 218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20" name="Line 219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21" name="Line 220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22" name="Line 221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23" name="Line 222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424" name="Line 223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415" name="Line 224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405" name="Line 225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06" name="Line 226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07" name="Line 227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08" name="Line 228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09" name="Line 229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10" name="Line 230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11" name="Line 231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12" name="Line 232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13" name="Line 233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6" name="Group 246"/>
          <p:cNvGrpSpPr>
            <a:grpSpLocks/>
          </p:cNvGrpSpPr>
          <p:nvPr/>
        </p:nvGrpSpPr>
        <p:grpSpPr bwMode="auto">
          <a:xfrm>
            <a:off x="2699792" y="4011404"/>
            <a:ext cx="63002" cy="628650"/>
            <a:chOff x="2688" y="2544"/>
            <a:chExt cx="96" cy="816"/>
          </a:xfrm>
        </p:grpSpPr>
        <p:sp>
          <p:nvSpPr>
            <p:cNvPr id="4384" name="Rectangle 247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385" name="Line 248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86" name="Line 249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87" name="Line 250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88" name="Line 251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89" name="Line 252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90" name="Line 253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91" name="Line 254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92" name="Line 255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93" name="Line 256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523" name="Text Box 259"/>
          <p:cNvSpPr txBox="1">
            <a:spLocks noChangeArrowheads="1"/>
          </p:cNvSpPr>
          <p:nvPr/>
        </p:nvSpPr>
        <p:spPr bwMode="auto">
          <a:xfrm>
            <a:off x="3779912" y="9715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smtClean="0">
                <a:latin typeface="VNI-Times" pitchFamily="2" charset="0"/>
              </a:rPr>
              <a:t>2</a:t>
            </a:r>
            <a:endParaRPr lang="en-US" sz="2800" b="1" dirty="0">
              <a:latin typeface="VNI-Times" pitchFamily="2" charset="0"/>
            </a:endParaRPr>
          </a:p>
        </p:txBody>
      </p:sp>
      <p:sp>
        <p:nvSpPr>
          <p:cNvPr id="11524" name="Text Box 260"/>
          <p:cNvSpPr txBox="1">
            <a:spLocks noChangeArrowheads="1"/>
          </p:cNvSpPr>
          <p:nvPr/>
        </p:nvSpPr>
        <p:spPr bwMode="auto">
          <a:xfrm>
            <a:off x="4427984" y="9715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4</a:t>
            </a:r>
          </a:p>
        </p:txBody>
      </p:sp>
      <p:sp>
        <p:nvSpPr>
          <p:cNvPr id="11525" name="Text Box 261"/>
          <p:cNvSpPr txBox="1">
            <a:spLocks noChangeArrowheads="1"/>
          </p:cNvSpPr>
          <p:nvPr/>
        </p:nvSpPr>
        <p:spPr bwMode="auto">
          <a:xfrm>
            <a:off x="5029200" y="97155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 3</a:t>
            </a:r>
          </a:p>
        </p:txBody>
      </p:sp>
      <p:grpSp>
        <p:nvGrpSpPr>
          <p:cNvPr id="17" name="Group 284"/>
          <p:cNvGrpSpPr>
            <a:grpSpLocks/>
          </p:cNvGrpSpPr>
          <p:nvPr/>
        </p:nvGrpSpPr>
        <p:grpSpPr bwMode="auto">
          <a:xfrm>
            <a:off x="899593" y="2106971"/>
            <a:ext cx="726995" cy="688463"/>
            <a:chOff x="1824" y="2544"/>
            <a:chExt cx="816" cy="816"/>
          </a:xfrm>
        </p:grpSpPr>
        <p:grpSp>
          <p:nvGrpSpPr>
            <p:cNvPr id="4363" name="Group 285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373" name="Group 286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375" name="Rectangle 287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4376" name="Line 288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77" name="Line 289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78" name="Line 290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79" name="Line 291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80" name="Line 292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81" name="Line 293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82" name="Line 294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83" name="Line 295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374" name="Line 296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364" name="Line 297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65" name="Line 298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66" name="Line 299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67" name="Line 300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68" name="Line 301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69" name="Line 302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70" name="Line 303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71" name="Line 304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72" name="Line 305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" name="Group 306"/>
          <p:cNvGrpSpPr>
            <a:grpSpLocks/>
          </p:cNvGrpSpPr>
          <p:nvPr/>
        </p:nvGrpSpPr>
        <p:grpSpPr bwMode="auto">
          <a:xfrm rot="-1024763">
            <a:off x="1371581" y="2139057"/>
            <a:ext cx="759957" cy="657338"/>
            <a:chOff x="1824" y="2544"/>
            <a:chExt cx="816" cy="816"/>
          </a:xfrm>
        </p:grpSpPr>
        <p:grpSp>
          <p:nvGrpSpPr>
            <p:cNvPr id="4342" name="Group 307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352" name="Group 308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354" name="Rectangle 309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4355" name="Line 310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56" name="Line 311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57" name="Line 312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58" name="Line 313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59" name="Line 314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60" name="Line 315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61" name="Line 316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62" name="Line 317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353" name="Line 318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343" name="Line 319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44" name="Line 320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45" name="Line 321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46" name="Line 322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47" name="Line 323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48" name="Line 324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49" name="Line 325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50" name="Line 326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51" name="Line 327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3" name="Group 328"/>
          <p:cNvGrpSpPr>
            <a:grpSpLocks/>
          </p:cNvGrpSpPr>
          <p:nvPr/>
        </p:nvGrpSpPr>
        <p:grpSpPr bwMode="auto">
          <a:xfrm rot="682341">
            <a:off x="1495565" y="1189517"/>
            <a:ext cx="751466" cy="755334"/>
            <a:chOff x="1824" y="2544"/>
            <a:chExt cx="816" cy="816"/>
          </a:xfrm>
        </p:grpSpPr>
        <p:grpSp>
          <p:nvGrpSpPr>
            <p:cNvPr id="4321" name="Group 329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331" name="Group 330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333" name="Rectangle 331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4334" name="Line 332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35" name="Line 333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36" name="Line 334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37" name="Line 335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38" name="Line 336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39" name="Line 337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40" name="Line 338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341" name="Line 339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332" name="Line 340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322" name="Line 341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3" name="Line 342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4" name="Line 343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5" name="Line 344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6" name="Line 345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7" name="Line 346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8" name="Line 347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9" name="Line 348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30" name="Line 349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" name="Group 396"/>
          <p:cNvGrpSpPr>
            <a:grpSpLocks/>
          </p:cNvGrpSpPr>
          <p:nvPr/>
        </p:nvGrpSpPr>
        <p:grpSpPr bwMode="auto">
          <a:xfrm rot="-1006523">
            <a:off x="1382218" y="3099083"/>
            <a:ext cx="671122" cy="711309"/>
            <a:chOff x="1824" y="2544"/>
            <a:chExt cx="816" cy="816"/>
          </a:xfrm>
        </p:grpSpPr>
        <p:grpSp>
          <p:nvGrpSpPr>
            <p:cNvPr id="4260" name="Group 397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270" name="Group 398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272" name="Rectangle 399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4273" name="Line 400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74" name="Line 401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75" name="Line 402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76" name="Line 403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77" name="Line 404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78" name="Line 405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79" name="Line 406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80" name="Line 407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271" name="Line 408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261" name="Line 409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2" name="Line 410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3" name="Line 411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4" name="Line 412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5" name="Line 413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6" name="Line 414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7" name="Line 415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8" name="Line 416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9" name="Line 417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75" name="Group 418"/>
          <p:cNvGrpSpPr>
            <a:grpSpLocks/>
          </p:cNvGrpSpPr>
          <p:nvPr/>
        </p:nvGrpSpPr>
        <p:grpSpPr bwMode="auto">
          <a:xfrm rot="804132">
            <a:off x="1654340" y="3055527"/>
            <a:ext cx="714078" cy="753274"/>
            <a:chOff x="1810" y="2448"/>
            <a:chExt cx="830" cy="949"/>
          </a:xfrm>
        </p:grpSpPr>
        <p:grpSp>
          <p:nvGrpSpPr>
            <p:cNvPr id="4239" name="Group 419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249" name="Group 420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25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4252" name="Line 422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53" name="Line 423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54" name="Line 424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55" name="Line 425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56" name="Line 426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57" name="Line 427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58" name="Line 428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59" name="Line 429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250" name="Line 430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240" name="Line 431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41" name="Line 432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42" name="Line 433"/>
            <p:cNvSpPr>
              <a:spLocks noChangeShapeType="1"/>
            </p:cNvSpPr>
            <p:nvPr/>
          </p:nvSpPr>
          <p:spPr bwMode="auto">
            <a:xfrm>
              <a:off x="1810" y="2581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43" name="Line 434"/>
            <p:cNvSpPr>
              <a:spLocks noChangeShapeType="1"/>
            </p:cNvSpPr>
            <p:nvPr/>
          </p:nvSpPr>
          <p:spPr bwMode="auto">
            <a:xfrm>
              <a:off x="1874" y="2448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44" name="Line 435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45" name="Line 436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46" name="Line 437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47" name="Line 438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48" name="Line 439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507" name="Group 440"/>
          <p:cNvGrpSpPr>
            <a:grpSpLocks/>
          </p:cNvGrpSpPr>
          <p:nvPr/>
        </p:nvGrpSpPr>
        <p:grpSpPr bwMode="auto">
          <a:xfrm>
            <a:off x="971601" y="3982184"/>
            <a:ext cx="719277" cy="657870"/>
            <a:chOff x="1824" y="2544"/>
            <a:chExt cx="816" cy="816"/>
          </a:xfrm>
        </p:grpSpPr>
        <p:grpSp>
          <p:nvGrpSpPr>
            <p:cNvPr id="4218" name="Group 441"/>
            <p:cNvGrpSpPr>
              <a:grpSpLocks/>
            </p:cNvGrpSpPr>
            <p:nvPr/>
          </p:nvGrpSpPr>
          <p:grpSpPr bwMode="auto">
            <a:xfrm rot="5400000">
              <a:off x="1834" y="2534"/>
              <a:ext cx="795" cy="816"/>
              <a:chOff x="1248" y="768"/>
              <a:chExt cx="1008" cy="960"/>
            </a:xfrm>
          </p:grpSpPr>
          <p:grpSp>
            <p:nvGrpSpPr>
              <p:cNvPr id="4228" name="Group 442"/>
              <p:cNvGrpSpPr>
                <a:grpSpLocks/>
              </p:cNvGrpSpPr>
              <p:nvPr/>
            </p:nvGrpSpPr>
            <p:grpSpPr bwMode="auto">
              <a:xfrm>
                <a:off x="1248" y="768"/>
                <a:ext cx="1008" cy="960"/>
                <a:chOff x="1248" y="768"/>
                <a:chExt cx="1008" cy="960"/>
              </a:xfrm>
            </p:grpSpPr>
            <p:sp>
              <p:nvSpPr>
                <p:cNvPr id="4230" name="Rectangle 443"/>
                <p:cNvSpPr>
                  <a:spLocks noChangeArrowheads="1"/>
                </p:cNvSpPr>
                <p:nvPr/>
              </p:nvSpPr>
              <p:spPr bwMode="auto">
                <a:xfrm>
                  <a:off x="1248" y="768"/>
                  <a:ext cx="1008" cy="96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4231" name="Line 444"/>
                <p:cNvSpPr>
                  <a:spLocks noChangeShapeType="1"/>
                </p:cNvSpPr>
                <p:nvPr/>
              </p:nvSpPr>
              <p:spPr bwMode="auto">
                <a:xfrm>
                  <a:off x="168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2" name="Line 445"/>
                <p:cNvSpPr>
                  <a:spLocks noChangeShapeType="1"/>
                </p:cNvSpPr>
                <p:nvPr/>
              </p:nvSpPr>
              <p:spPr bwMode="auto">
                <a:xfrm>
                  <a:off x="148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3" name="Line 446"/>
                <p:cNvSpPr>
                  <a:spLocks noChangeShapeType="1"/>
                </p:cNvSpPr>
                <p:nvPr/>
              </p:nvSpPr>
              <p:spPr bwMode="auto">
                <a:xfrm>
                  <a:off x="158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4" name="Line 447"/>
                <p:cNvSpPr>
                  <a:spLocks noChangeShapeType="1"/>
                </p:cNvSpPr>
                <p:nvPr/>
              </p:nvSpPr>
              <p:spPr bwMode="auto">
                <a:xfrm>
                  <a:off x="139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5" name="Line 448"/>
                <p:cNvSpPr>
                  <a:spLocks noChangeShapeType="1"/>
                </p:cNvSpPr>
                <p:nvPr/>
              </p:nvSpPr>
              <p:spPr bwMode="auto">
                <a:xfrm>
                  <a:off x="1872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6" name="Line 449"/>
                <p:cNvSpPr>
                  <a:spLocks noChangeShapeType="1"/>
                </p:cNvSpPr>
                <p:nvPr/>
              </p:nvSpPr>
              <p:spPr bwMode="auto">
                <a:xfrm>
                  <a:off x="1968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7" name="Line 450"/>
                <p:cNvSpPr>
                  <a:spLocks noChangeShapeType="1"/>
                </p:cNvSpPr>
                <p:nvPr/>
              </p:nvSpPr>
              <p:spPr bwMode="auto">
                <a:xfrm>
                  <a:off x="2064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238" name="Line 451"/>
                <p:cNvSpPr>
                  <a:spLocks noChangeShapeType="1"/>
                </p:cNvSpPr>
                <p:nvPr/>
              </p:nvSpPr>
              <p:spPr bwMode="auto">
                <a:xfrm>
                  <a:off x="2160" y="768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4229" name="Line 452"/>
              <p:cNvSpPr>
                <a:spLocks noChangeShapeType="1"/>
              </p:cNvSpPr>
              <p:nvPr/>
            </p:nvSpPr>
            <p:spPr bwMode="auto">
              <a:xfrm>
                <a:off x="1776" y="76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219" name="Line 453"/>
            <p:cNvSpPr>
              <a:spLocks noChangeShapeType="1"/>
            </p:cNvSpPr>
            <p:nvPr/>
          </p:nvSpPr>
          <p:spPr bwMode="auto">
            <a:xfrm flipH="1">
              <a:off x="2244" y="2544"/>
              <a:ext cx="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0" name="Line 454"/>
            <p:cNvSpPr>
              <a:spLocks noChangeShapeType="1"/>
            </p:cNvSpPr>
            <p:nvPr/>
          </p:nvSpPr>
          <p:spPr bwMode="auto">
            <a:xfrm flipH="1">
              <a:off x="2081" y="2544"/>
              <a:ext cx="5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1" name="Line 455"/>
            <p:cNvSpPr>
              <a:spLocks noChangeShapeType="1"/>
            </p:cNvSpPr>
            <p:nvPr/>
          </p:nvSpPr>
          <p:spPr bwMode="auto">
            <a:xfrm>
              <a:off x="2000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2" name="Line 456"/>
            <p:cNvSpPr>
              <a:spLocks noChangeShapeType="1"/>
            </p:cNvSpPr>
            <p:nvPr/>
          </p:nvSpPr>
          <p:spPr bwMode="auto">
            <a:xfrm>
              <a:off x="2169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3" name="Line 457"/>
            <p:cNvSpPr>
              <a:spLocks noChangeShapeType="1"/>
            </p:cNvSpPr>
            <p:nvPr/>
          </p:nvSpPr>
          <p:spPr bwMode="auto">
            <a:xfrm flipH="1">
              <a:off x="2326" y="2544"/>
              <a:ext cx="11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4" name="Line 458"/>
            <p:cNvSpPr>
              <a:spLocks noChangeShapeType="1"/>
            </p:cNvSpPr>
            <p:nvPr/>
          </p:nvSpPr>
          <p:spPr bwMode="auto">
            <a:xfrm>
              <a:off x="240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5" name="Line 459"/>
            <p:cNvSpPr>
              <a:spLocks noChangeShapeType="1"/>
            </p:cNvSpPr>
            <p:nvPr/>
          </p:nvSpPr>
          <p:spPr bwMode="auto">
            <a:xfrm flipH="1">
              <a:off x="2483" y="2544"/>
              <a:ext cx="6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6" name="Line 460"/>
            <p:cNvSpPr>
              <a:spLocks noChangeShapeType="1"/>
            </p:cNvSpPr>
            <p:nvPr/>
          </p:nvSpPr>
          <p:spPr bwMode="auto">
            <a:xfrm>
              <a:off x="2577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7" name="Line 461"/>
            <p:cNvSpPr>
              <a:spLocks noChangeShapeType="1"/>
            </p:cNvSpPr>
            <p:nvPr/>
          </p:nvSpPr>
          <p:spPr bwMode="auto">
            <a:xfrm>
              <a:off x="1918" y="2544"/>
              <a:ext cx="0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510" name="Group 462"/>
          <p:cNvGrpSpPr>
            <a:grpSpLocks/>
          </p:cNvGrpSpPr>
          <p:nvPr/>
        </p:nvGrpSpPr>
        <p:grpSpPr bwMode="auto">
          <a:xfrm>
            <a:off x="2917130" y="3986884"/>
            <a:ext cx="70695" cy="653171"/>
            <a:chOff x="2688" y="2544"/>
            <a:chExt cx="96" cy="816"/>
          </a:xfrm>
        </p:grpSpPr>
        <p:sp>
          <p:nvSpPr>
            <p:cNvPr id="4208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209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0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1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2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3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4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5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6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7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737" name="Rectangle 473"/>
          <p:cNvSpPr>
            <a:spLocks noChangeArrowheads="1"/>
          </p:cNvSpPr>
          <p:nvPr/>
        </p:nvSpPr>
        <p:spPr bwMode="auto">
          <a:xfrm>
            <a:off x="3203848" y="1453700"/>
            <a:ext cx="1143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738" name="Rectangle 474"/>
          <p:cNvSpPr>
            <a:spLocks noChangeArrowheads="1"/>
          </p:cNvSpPr>
          <p:nvPr/>
        </p:nvSpPr>
        <p:spPr bwMode="auto">
          <a:xfrm>
            <a:off x="3059832" y="2635544"/>
            <a:ext cx="114300" cy="1143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739" name="Rectangle 475"/>
          <p:cNvSpPr>
            <a:spLocks noChangeArrowheads="1"/>
          </p:cNvSpPr>
          <p:nvPr/>
        </p:nvSpPr>
        <p:spPr bwMode="auto">
          <a:xfrm>
            <a:off x="3203848" y="1625150"/>
            <a:ext cx="114300" cy="1143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740" name="Rectangle 476"/>
          <p:cNvSpPr>
            <a:spLocks noChangeArrowheads="1"/>
          </p:cNvSpPr>
          <p:nvPr/>
        </p:nvSpPr>
        <p:spPr bwMode="auto">
          <a:xfrm>
            <a:off x="3203848" y="1796600"/>
            <a:ext cx="1143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742" name="Rectangle 478"/>
          <p:cNvSpPr>
            <a:spLocks noChangeArrowheads="1"/>
          </p:cNvSpPr>
          <p:nvPr/>
        </p:nvSpPr>
        <p:spPr bwMode="auto">
          <a:xfrm>
            <a:off x="3275856" y="2635544"/>
            <a:ext cx="114300" cy="1143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743" name="Rectangle 479"/>
          <p:cNvSpPr>
            <a:spLocks noChangeArrowheads="1"/>
          </p:cNvSpPr>
          <p:nvPr/>
        </p:nvSpPr>
        <p:spPr bwMode="auto">
          <a:xfrm>
            <a:off x="3059832" y="2464094"/>
            <a:ext cx="114300" cy="114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745" name="Rectangle 481"/>
          <p:cNvSpPr>
            <a:spLocks noChangeArrowheads="1"/>
          </p:cNvSpPr>
          <p:nvPr/>
        </p:nvSpPr>
        <p:spPr bwMode="auto">
          <a:xfrm>
            <a:off x="3275856" y="2464094"/>
            <a:ext cx="114300" cy="1143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" name="Rectangle 481"/>
          <p:cNvSpPr>
            <a:spLocks noChangeArrowheads="1"/>
          </p:cNvSpPr>
          <p:nvPr/>
        </p:nvSpPr>
        <p:spPr bwMode="auto">
          <a:xfrm>
            <a:off x="3059832" y="2292644"/>
            <a:ext cx="114300" cy="1143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513" name="Text Box 417"/>
          <p:cNvSpPr txBox="1">
            <a:spLocks noChangeArrowheads="1"/>
          </p:cNvSpPr>
          <p:nvPr/>
        </p:nvSpPr>
        <p:spPr bwMode="auto">
          <a:xfrm>
            <a:off x="2388395" y="9830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4514" name="Text Box 418"/>
          <p:cNvSpPr txBox="1">
            <a:spLocks noChangeArrowheads="1"/>
          </p:cNvSpPr>
          <p:nvPr/>
        </p:nvSpPr>
        <p:spPr bwMode="auto">
          <a:xfrm>
            <a:off x="2731295" y="47549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grpSp>
        <p:nvGrpSpPr>
          <p:cNvPr id="368" name="Group 246"/>
          <p:cNvGrpSpPr>
            <a:grpSpLocks/>
          </p:cNvGrpSpPr>
          <p:nvPr/>
        </p:nvGrpSpPr>
        <p:grpSpPr bwMode="auto">
          <a:xfrm>
            <a:off x="3140846" y="4011404"/>
            <a:ext cx="63002" cy="628650"/>
            <a:chOff x="2688" y="2544"/>
            <a:chExt cx="96" cy="816"/>
          </a:xfrm>
        </p:grpSpPr>
        <p:sp>
          <p:nvSpPr>
            <p:cNvPr id="369" name="Rectangle 247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70" name="Line 248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1" name="Line 249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2" name="Line 250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3" name="Line 251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4" name="Line 252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5" name="Line 253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6" name="Line 254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7" name="Line 255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" name="Line 256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9" name="Group 462"/>
          <p:cNvGrpSpPr>
            <a:grpSpLocks/>
          </p:cNvGrpSpPr>
          <p:nvPr/>
        </p:nvGrpSpPr>
        <p:grpSpPr bwMode="auto">
          <a:xfrm>
            <a:off x="3347865" y="3986884"/>
            <a:ext cx="70695" cy="653171"/>
            <a:chOff x="2688" y="2544"/>
            <a:chExt cx="96" cy="816"/>
          </a:xfrm>
        </p:grpSpPr>
        <p:sp>
          <p:nvSpPr>
            <p:cNvPr id="380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1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2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3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4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5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6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7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8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9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01" name="Group 462"/>
          <p:cNvGrpSpPr>
            <a:grpSpLocks/>
          </p:cNvGrpSpPr>
          <p:nvPr/>
        </p:nvGrpSpPr>
        <p:grpSpPr bwMode="auto">
          <a:xfrm>
            <a:off x="2843809" y="3122788"/>
            <a:ext cx="70695" cy="653171"/>
            <a:chOff x="2688" y="2544"/>
            <a:chExt cx="96" cy="816"/>
          </a:xfrm>
        </p:grpSpPr>
        <p:sp>
          <p:nvSpPr>
            <p:cNvPr id="402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03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4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5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6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7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8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9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0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12" name="Group 246"/>
          <p:cNvGrpSpPr>
            <a:grpSpLocks/>
          </p:cNvGrpSpPr>
          <p:nvPr/>
        </p:nvGrpSpPr>
        <p:grpSpPr bwMode="auto">
          <a:xfrm>
            <a:off x="2483768" y="2100187"/>
            <a:ext cx="63002" cy="628650"/>
            <a:chOff x="2688" y="2544"/>
            <a:chExt cx="96" cy="816"/>
          </a:xfrm>
        </p:grpSpPr>
        <p:sp>
          <p:nvSpPr>
            <p:cNvPr id="413" name="Rectangle 247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4" name="Line 248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5" name="Line 249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6" name="Line 250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7" name="Line 251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8" name="Line 252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9" name="Line 253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0" name="Line 254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1" name="Line 255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2" name="Line 256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23" name="Group 246"/>
          <p:cNvGrpSpPr>
            <a:grpSpLocks/>
          </p:cNvGrpSpPr>
          <p:nvPr/>
        </p:nvGrpSpPr>
        <p:grpSpPr bwMode="auto">
          <a:xfrm>
            <a:off x="2771800" y="2101772"/>
            <a:ext cx="63002" cy="628650"/>
            <a:chOff x="2688" y="2544"/>
            <a:chExt cx="96" cy="816"/>
          </a:xfrm>
        </p:grpSpPr>
        <p:sp>
          <p:nvSpPr>
            <p:cNvPr id="424" name="Rectangle 247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25" name="Line 248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6" name="Line 249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7" name="Line 250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8" name="Line 251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9" name="Line 252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0" name="Line 253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1" name="Line 254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2" name="Line 255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3" name="Line 256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34" name="Group 462"/>
          <p:cNvGrpSpPr>
            <a:grpSpLocks/>
          </p:cNvGrpSpPr>
          <p:nvPr/>
        </p:nvGrpSpPr>
        <p:grpSpPr bwMode="auto">
          <a:xfrm>
            <a:off x="2627785" y="2085697"/>
            <a:ext cx="70695" cy="653171"/>
            <a:chOff x="2688" y="2544"/>
            <a:chExt cx="96" cy="816"/>
          </a:xfrm>
        </p:grpSpPr>
        <p:sp>
          <p:nvSpPr>
            <p:cNvPr id="435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36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7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8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9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0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1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2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3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4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5" name="Group 246"/>
          <p:cNvGrpSpPr>
            <a:grpSpLocks/>
          </p:cNvGrpSpPr>
          <p:nvPr/>
        </p:nvGrpSpPr>
        <p:grpSpPr bwMode="auto">
          <a:xfrm>
            <a:off x="2627784" y="1329579"/>
            <a:ext cx="63002" cy="628650"/>
            <a:chOff x="2688" y="2544"/>
            <a:chExt cx="96" cy="816"/>
          </a:xfrm>
        </p:grpSpPr>
        <p:sp>
          <p:nvSpPr>
            <p:cNvPr id="446" name="Rectangle 247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47" name="Line 248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8" name="Line 249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9" name="Line 250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50" name="Line 251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51" name="Line 252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52" name="Line 253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53" name="Line 254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54" name="Line 255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55" name="Line 256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56" name="Group 246"/>
          <p:cNvGrpSpPr>
            <a:grpSpLocks/>
          </p:cNvGrpSpPr>
          <p:nvPr/>
        </p:nvGrpSpPr>
        <p:grpSpPr bwMode="auto">
          <a:xfrm>
            <a:off x="2987824" y="1311104"/>
            <a:ext cx="63002" cy="628650"/>
            <a:chOff x="2688" y="2544"/>
            <a:chExt cx="96" cy="816"/>
          </a:xfrm>
        </p:grpSpPr>
        <p:sp>
          <p:nvSpPr>
            <p:cNvPr id="457" name="Rectangle 247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58" name="Line 248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59" name="Line 249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0" name="Line 250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1" name="Line 251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2" name="Line 252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3" name="Line 253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4" name="Line 254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5" name="Line 255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6" name="Line 256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67" name="Group 462"/>
          <p:cNvGrpSpPr>
            <a:grpSpLocks/>
          </p:cNvGrpSpPr>
          <p:nvPr/>
        </p:nvGrpSpPr>
        <p:grpSpPr bwMode="auto">
          <a:xfrm>
            <a:off x="2483769" y="1314058"/>
            <a:ext cx="70695" cy="653171"/>
            <a:chOff x="2688" y="2544"/>
            <a:chExt cx="96" cy="816"/>
          </a:xfrm>
        </p:grpSpPr>
        <p:sp>
          <p:nvSpPr>
            <p:cNvPr id="468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69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0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1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2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3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4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5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6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7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78" name="Group 462"/>
          <p:cNvGrpSpPr>
            <a:grpSpLocks/>
          </p:cNvGrpSpPr>
          <p:nvPr/>
        </p:nvGrpSpPr>
        <p:grpSpPr bwMode="auto">
          <a:xfrm>
            <a:off x="2771801" y="1314058"/>
            <a:ext cx="70695" cy="653171"/>
            <a:chOff x="2688" y="2544"/>
            <a:chExt cx="96" cy="816"/>
          </a:xfrm>
        </p:grpSpPr>
        <p:sp>
          <p:nvSpPr>
            <p:cNvPr id="479" name="Rectangle 463"/>
            <p:cNvSpPr>
              <a:spLocks noChangeArrowheads="1"/>
            </p:cNvSpPr>
            <p:nvPr/>
          </p:nvSpPr>
          <p:spPr bwMode="auto">
            <a:xfrm flipH="1">
              <a:off x="2688" y="2544"/>
              <a:ext cx="96" cy="81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80" name="Line 464"/>
            <p:cNvSpPr>
              <a:spLocks noChangeShapeType="1"/>
            </p:cNvSpPr>
            <p:nvPr/>
          </p:nvSpPr>
          <p:spPr bwMode="auto">
            <a:xfrm flipH="1">
              <a:off x="2688" y="26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1" name="Line 465"/>
            <p:cNvSpPr>
              <a:spLocks noChangeShapeType="1"/>
            </p:cNvSpPr>
            <p:nvPr/>
          </p:nvSpPr>
          <p:spPr bwMode="auto">
            <a:xfrm flipH="1">
              <a:off x="2688" y="27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2" name="Line 466"/>
            <p:cNvSpPr>
              <a:spLocks noChangeShapeType="1"/>
            </p:cNvSpPr>
            <p:nvPr/>
          </p:nvSpPr>
          <p:spPr bwMode="auto">
            <a:xfrm flipH="1">
              <a:off x="2688" y="27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3" name="Line 467"/>
            <p:cNvSpPr>
              <a:spLocks noChangeShapeType="1"/>
            </p:cNvSpPr>
            <p:nvPr/>
          </p:nvSpPr>
          <p:spPr bwMode="auto">
            <a:xfrm flipH="1">
              <a:off x="2688" y="287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4" name="Line 468"/>
            <p:cNvSpPr>
              <a:spLocks noChangeShapeType="1"/>
            </p:cNvSpPr>
            <p:nvPr/>
          </p:nvSpPr>
          <p:spPr bwMode="auto">
            <a:xfrm flipH="1">
              <a:off x="2688" y="29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5" name="Line 469"/>
            <p:cNvSpPr>
              <a:spLocks noChangeShapeType="1"/>
            </p:cNvSpPr>
            <p:nvPr/>
          </p:nvSpPr>
          <p:spPr bwMode="auto">
            <a:xfrm flipH="1">
              <a:off x="2688" y="303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6" name="Line 470"/>
            <p:cNvSpPr>
              <a:spLocks noChangeShapeType="1"/>
            </p:cNvSpPr>
            <p:nvPr/>
          </p:nvSpPr>
          <p:spPr bwMode="auto">
            <a:xfrm flipH="1">
              <a:off x="2688" y="31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7" name="Line 471"/>
            <p:cNvSpPr>
              <a:spLocks noChangeShapeType="1"/>
            </p:cNvSpPr>
            <p:nvPr/>
          </p:nvSpPr>
          <p:spPr bwMode="auto">
            <a:xfrm flipH="1">
              <a:off x="2688" y="31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8" name="Line 472"/>
            <p:cNvSpPr>
              <a:spLocks noChangeShapeType="1"/>
            </p:cNvSpPr>
            <p:nvPr/>
          </p:nvSpPr>
          <p:spPr bwMode="auto">
            <a:xfrm flipH="1">
              <a:off x="2688" y="327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2796026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2" grpId="0"/>
      <p:bldP spid="11383" grpId="0"/>
      <p:bldP spid="11384" grpId="0"/>
      <p:bldP spid="11385" grpId="0"/>
      <p:bldP spid="11386" grpId="0"/>
      <p:bldP spid="11387" grpId="0"/>
      <p:bldP spid="11388" grpId="0"/>
      <p:bldP spid="11389" grpId="0"/>
      <p:bldP spid="11390" grpId="0"/>
      <p:bldP spid="11391" grpId="0"/>
      <p:bldP spid="11392" grpId="0"/>
      <p:bldP spid="11393" grpId="0"/>
      <p:bldP spid="11394" grpId="0"/>
      <p:bldP spid="11395" grpId="0"/>
      <p:bldP spid="11396" grpId="0"/>
      <p:bldP spid="11397" grpId="0"/>
      <p:bldP spid="11398" grpId="0"/>
      <p:bldP spid="11523" grpId="0"/>
      <p:bldP spid="11524" grpId="0"/>
      <p:bldP spid="11525" grpId="0"/>
      <p:bldP spid="11737" grpId="0" animBg="1"/>
      <p:bldP spid="11738" grpId="0" animBg="1"/>
      <p:bldP spid="11739" grpId="0" animBg="1"/>
      <p:bldP spid="11740" grpId="0" animBg="1"/>
      <p:bldP spid="11742" grpId="0" animBg="1"/>
      <p:bldP spid="11743" grpId="0" animBg="1"/>
      <p:bldP spid="1174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565</Words>
  <Application>Microsoft Office PowerPoint</Application>
  <PresentationFormat>On-screen Show (16:9)</PresentationFormat>
  <Paragraphs>156</Paragraphs>
  <Slides>18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H.thắm</dc:creator>
  <cp:lastModifiedBy>Windows User</cp:lastModifiedBy>
  <cp:revision>58</cp:revision>
  <dcterms:created xsi:type="dcterms:W3CDTF">2015-03-23T13:23:55Z</dcterms:created>
  <dcterms:modified xsi:type="dcterms:W3CDTF">2021-04-05T16:52:34Z</dcterms:modified>
</cp:coreProperties>
</file>