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01" r:id="rId3"/>
    <p:sldId id="304" r:id="rId4"/>
    <p:sldId id="257" r:id="rId5"/>
    <p:sldId id="266" r:id="rId6"/>
    <p:sldId id="259" r:id="rId7"/>
    <p:sldId id="307" r:id="rId8"/>
    <p:sldId id="265" r:id="rId9"/>
    <p:sldId id="262" r:id="rId10"/>
    <p:sldId id="298" r:id="rId11"/>
    <p:sldId id="292" r:id="rId12"/>
    <p:sldId id="267" r:id="rId13"/>
    <p:sldId id="264" r:id="rId14"/>
    <p:sldId id="260" r:id="rId15"/>
    <p:sldId id="270" r:id="rId16"/>
    <p:sldId id="261" r:id="rId17"/>
    <p:sldId id="299" r:id="rId18"/>
    <p:sldId id="305" r:id="rId19"/>
    <p:sldId id="300" r:id="rId20"/>
    <p:sldId id="273" r:id="rId21"/>
    <p:sldId id="293" r:id="rId22"/>
    <p:sldId id="296" r:id="rId23"/>
    <p:sldId id="277" r:id="rId24"/>
    <p:sldId id="272" r:id="rId25"/>
    <p:sldId id="279" r:id="rId26"/>
    <p:sldId id="290" r:id="rId27"/>
    <p:sldId id="302" r:id="rId28"/>
    <p:sldId id="294" r:id="rId29"/>
    <p:sldId id="282" r:id="rId30"/>
    <p:sldId id="283" r:id="rId31"/>
    <p:sldId id="275" r:id="rId32"/>
    <p:sldId id="284" r:id="rId33"/>
    <p:sldId id="285" r:id="rId34"/>
    <p:sldId id="278" r:id="rId35"/>
    <p:sldId id="286" r:id="rId36"/>
    <p:sldId id="280" r:id="rId37"/>
    <p:sldId id="287" r:id="rId38"/>
    <p:sldId id="297" r:id="rId39"/>
    <p:sldId id="295" r:id="rId40"/>
    <p:sldId id="2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038" autoAdjust="0"/>
  </p:normalViewPr>
  <p:slideViewPr>
    <p:cSldViewPr snapToGrid="0">
      <p:cViewPr>
        <p:scale>
          <a:sx n="81" d="100"/>
          <a:sy n="81" d="100"/>
        </p:scale>
        <p:origin x="-30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92EC3-4AC7-465B-8EB9-E54C3523016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6E084-F2B8-44CA-A1C3-40701DC90E9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32FA13-EF95-443D-BEF7-51751F6ADE97}" type="parTrans" cxnId="{685EB8B2-C577-46F2-BB2F-33F5C2860E1B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5B00C-CAAB-45B9-BFF4-611C9537D71A}" type="sibTrans" cxnId="{685EB8B2-C577-46F2-BB2F-33F5C2860E1B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36DB1-9695-4638-9264-DDE4A8E3399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Gói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F2536-D7A4-44A8-95FB-B5D57A551A2D}" type="parTrans" cxnId="{BDBF3857-74CE-4423-A44E-0D3BFDB29B7D}">
      <dgm:prSet custT="1"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B2517-EE4C-4727-9109-8441B3642C32}" type="sibTrans" cxnId="{BDBF3857-74CE-4423-A44E-0D3BFDB29B7D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DD1A-0ECD-4058-8685-6FD23BD37FF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Lợp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7AD4B-213B-4706-8D6C-75F102528004}" type="parTrans" cxnId="{793DA135-3AF0-40FD-AB76-541354121C37}">
      <dgm:prSet custT="1"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3DF7B3-B1E2-4325-ACB0-2C19BBFED832}" type="sibTrans" cxnId="{793DA135-3AF0-40FD-AB76-541354121C37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031B6-9507-4AA9-B416-E6EE6B35ABC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FB5A6-EB25-43B5-A8CF-515781535738}" type="parTrans" cxnId="{65EDB17F-D666-4194-AF72-1ABEEECDDFBA}">
      <dgm:prSet custT="1"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869FC7-7B87-47FE-A014-5605FD703175}" type="sibTrans" cxnId="{65EDB17F-D666-4194-AF72-1ABEEECDDFBA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E0CDE7-7B10-4A0A-9B05-141DF7955FE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E71FC7-8C5B-438C-9FEE-A0A6EB77FEEA}" type="parTrans" cxnId="{356CC150-7263-442B-8DAB-6C0C5E890706}">
      <dgm:prSet custT="1"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54CDCC-CCF1-48AE-8092-A8A9B878A5E3}" type="sibTrans" cxnId="{356CC150-7263-442B-8DAB-6C0C5E890706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0B78F5-F56C-4ABA-91E1-72C3E553EBF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mĩ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C5CB9-615B-4745-81D6-6F1F04245502}" type="parTrans" cxnId="{294621DD-91D7-4143-8DE8-C6F019BFFF1B}">
      <dgm:prSet custT="1"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521AB-AF6D-43F0-A8E9-E3BAD80D6A6D}" type="sibTrans" cxnId="{294621DD-91D7-4143-8DE8-C6F019BFFF1B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6A7DAE-C97B-4D52-8FCA-EEABDB63967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thuốc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chữa</a:t>
          </a:r>
          <a:r>
            <a:rPr lang="en-US" sz="27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022D5-BB0A-4F6E-9101-7D6D579A5A15}" type="parTrans" cxnId="{0181DA1E-7E82-417A-8E3B-7ED6CFC1F9CF}">
      <dgm:prSet custT="1"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2A4563-C4AD-4120-A342-166B939C8699}" type="sibTrans" cxnId="{0181DA1E-7E82-417A-8E3B-7ED6CFC1F9CF}">
      <dgm:prSet/>
      <dgm:spPr/>
      <dgm:t>
        <a:bodyPr/>
        <a:lstStyle/>
        <a:p>
          <a:endParaRPr lang="en-US" sz="27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F8A517-BCC2-4D76-BF22-49881B08F61A}" type="pres">
      <dgm:prSet presAssocID="{7F592EC3-4AC7-465B-8EB9-E54C3523016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E50B81-02B3-4E11-B50E-326E092DA24F}" type="pres">
      <dgm:prSet presAssocID="{E826E084-F2B8-44CA-A1C3-40701DC90E90}" presName="centerShape" presStyleLbl="node0" presStyleIdx="0" presStyleCnt="1" custScaleX="175281" custScaleY="109472" custLinFactNeighborY="-367"/>
      <dgm:spPr/>
      <dgm:t>
        <a:bodyPr/>
        <a:lstStyle/>
        <a:p>
          <a:endParaRPr lang="en-US"/>
        </a:p>
      </dgm:t>
    </dgm:pt>
    <dgm:pt modelId="{35A268C9-2124-496E-AF3B-7DC6404EC87F}" type="pres">
      <dgm:prSet presAssocID="{A95F2536-D7A4-44A8-95FB-B5D57A551A2D}" presName="parTrans" presStyleLbl="sibTrans2D1" presStyleIdx="0" presStyleCnt="6"/>
      <dgm:spPr/>
      <dgm:t>
        <a:bodyPr/>
        <a:lstStyle/>
        <a:p>
          <a:endParaRPr lang="en-US"/>
        </a:p>
      </dgm:t>
    </dgm:pt>
    <dgm:pt modelId="{BB76EFF4-4156-44A4-B848-5D42318C852F}" type="pres">
      <dgm:prSet presAssocID="{A95F2536-D7A4-44A8-95FB-B5D57A551A2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A997628D-40EA-4E94-9EC2-4557C97B2855}" type="pres">
      <dgm:prSet presAssocID="{83D36DB1-9695-4638-9264-DDE4A8E33991}" presName="node" presStyleLbl="node1" presStyleIdx="0" presStyleCnt="6" custScaleX="131045" custScaleY="92050" custRadScaleRad="110005" custRadScaleInc="-106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628FA-EFB3-4C1C-8C5C-8AAC46115BDA}" type="pres">
      <dgm:prSet presAssocID="{2D07AD4B-213B-4706-8D6C-75F102528004}" presName="parTrans" presStyleLbl="sibTrans2D1" presStyleIdx="1" presStyleCnt="6"/>
      <dgm:spPr/>
      <dgm:t>
        <a:bodyPr/>
        <a:lstStyle/>
        <a:p>
          <a:endParaRPr lang="en-US"/>
        </a:p>
      </dgm:t>
    </dgm:pt>
    <dgm:pt modelId="{8B02B4E1-F9FF-43AF-9750-A387D1D41CEA}" type="pres">
      <dgm:prSet presAssocID="{2D07AD4B-213B-4706-8D6C-75F10252800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04A2C0BC-4195-4381-80C6-BBB3669E66D4}" type="pres">
      <dgm:prSet presAssocID="{36AADD1A-0ECD-4058-8685-6FD23BD37FF9}" presName="node" presStyleLbl="node1" presStyleIdx="1" presStyleCnt="6" custScaleX="136224" custScaleY="116589" custRadScaleRad="137519" custRadScaleInc="13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574040-722F-4234-80BE-93F35EA6CFE1}" type="pres">
      <dgm:prSet presAssocID="{862FB5A6-EB25-43B5-A8CF-515781535738}" presName="parTrans" presStyleLbl="sibTrans2D1" presStyleIdx="2" presStyleCnt="6"/>
      <dgm:spPr/>
      <dgm:t>
        <a:bodyPr/>
        <a:lstStyle/>
        <a:p>
          <a:endParaRPr lang="en-US"/>
        </a:p>
      </dgm:t>
    </dgm:pt>
    <dgm:pt modelId="{BFFC59E2-FF87-47CF-9B46-62725BEF401C}" type="pres">
      <dgm:prSet presAssocID="{862FB5A6-EB25-43B5-A8CF-51578153573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FE4A9BE-5A07-41CC-B761-1999C7A228D2}" type="pres">
      <dgm:prSet presAssocID="{DA0031B6-9507-4AA9-B416-E6EE6B35ABCF}" presName="node" presStyleLbl="node1" presStyleIdx="2" presStyleCnt="6" custScaleX="158396" custScaleY="123040" custRadScaleRad="143091" custRadScaleInc="-449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C7EE1-5EBF-42CD-9EA1-F11CF6671A38}" type="pres">
      <dgm:prSet presAssocID="{33E71FC7-8C5B-438C-9FEE-A0A6EB77FEEA}" presName="parTrans" presStyleLbl="sibTrans2D1" presStyleIdx="3" presStyleCnt="6"/>
      <dgm:spPr/>
      <dgm:t>
        <a:bodyPr/>
        <a:lstStyle/>
        <a:p>
          <a:endParaRPr lang="en-US"/>
        </a:p>
      </dgm:t>
    </dgm:pt>
    <dgm:pt modelId="{7B647F37-E80F-443A-9596-1F04DED3D061}" type="pres">
      <dgm:prSet presAssocID="{33E71FC7-8C5B-438C-9FEE-A0A6EB77FEE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392CBE4D-753D-400F-9D7A-A7C1E276C4AC}" type="pres">
      <dgm:prSet presAssocID="{97E0CDE7-7B10-4A0A-9B05-141DF7955FE5}" presName="node" presStyleLbl="node1" presStyleIdx="3" presStyleCnt="6" custScaleX="158520" custScaleY="98228" custRadScaleRad="107222" custRadScaleInc="5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5FEDD-28E2-4445-BFE2-01CC30C5059D}" type="pres">
      <dgm:prSet presAssocID="{84DC5CB9-615B-4745-81D6-6F1F04245502}" presName="parTrans" presStyleLbl="sibTrans2D1" presStyleIdx="4" presStyleCnt="6"/>
      <dgm:spPr/>
      <dgm:t>
        <a:bodyPr/>
        <a:lstStyle/>
        <a:p>
          <a:endParaRPr lang="en-US"/>
        </a:p>
      </dgm:t>
    </dgm:pt>
    <dgm:pt modelId="{7115195F-7F8D-46BD-9C7D-F54915981515}" type="pres">
      <dgm:prSet presAssocID="{84DC5CB9-615B-4745-81D6-6F1F04245502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705B2CA2-C005-4415-9B5E-3112631220A7}" type="pres">
      <dgm:prSet presAssocID="{D60B78F5-F56C-4ABA-91E1-72C3E553EBFC}" presName="node" presStyleLbl="node1" presStyleIdx="4" presStyleCnt="6" custScaleX="150295" custScaleY="111420" custRadScaleRad="156481" custRadScaleInc="31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7C8F52-CCFF-4E24-9B12-D8FFEAA80BE9}" type="pres">
      <dgm:prSet presAssocID="{3F6022D5-BB0A-4F6E-9101-7D6D579A5A15}" presName="parTrans" presStyleLbl="sibTrans2D1" presStyleIdx="5" presStyleCnt="6"/>
      <dgm:spPr/>
      <dgm:t>
        <a:bodyPr/>
        <a:lstStyle/>
        <a:p>
          <a:endParaRPr lang="en-US"/>
        </a:p>
      </dgm:t>
    </dgm:pt>
    <dgm:pt modelId="{C6EAD897-A5EC-46B5-BC02-DAC3DE1ADD5B}" type="pres">
      <dgm:prSet presAssocID="{3F6022D5-BB0A-4F6E-9101-7D6D579A5A15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E057B10E-AE33-413E-9E86-719EB889A41C}" type="pres">
      <dgm:prSet presAssocID="{A56A7DAE-C97B-4D52-8FCA-EEABDB639676}" presName="node" presStyleLbl="node1" presStyleIdx="5" presStyleCnt="6" custScaleX="163639" custScaleY="125254" custRadScaleRad="150730" custRadScaleInc="-231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CA8E48-718E-4E23-8EC7-36AF73EB1FFA}" type="presOf" srcId="{36AADD1A-0ECD-4058-8685-6FD23BD37FF9}" destId="{04A2C0BC-4195-4381-80C6-BBB3669E66D4}" srcOrd="0" destOrd="0" presId="urn:microsoft.com/office/officeart/2005/8/layout/radial5"/>
    <dgm:cxn modelId="{E112E2BF-8AB3-4977-91A1-AF3289BB75BA}" type="presOf" srcId="{E826E084-F2B8-44CA-A1C3-40701DC90E90}" destId="{2AE50B81-02B3-4E11-B50E-326E092DA24F}" srcOrd="0" destOrd="0" presId="urn:microsoft.com/office/officeart/2005/8/layout/radial5"/>
    <dgm:cxn modelId="{1D2DB0D1-5C0A-473E-8082-10F8EDF154BD}" type="presOf" srcId="{7F592EC3-4AC7-465B-8EB9-E54C35230167}" destId="{F0F8A517-BCC2-4D76-BF22-49881B08F61A}" srcOrd="0" destOrd="0" presId="urn:microsoft.com/office/officeart/2005/8/layout/radial5"/>
    <dgm:cxn modelId="{98630041-9C08-4E8D-9424-5EB5BED01BEE}" type="presOf" srcId="{2D07AD4B-213B-4706-8D6C-75F102528004}" destId="{42A628FA-EFB3-4C1C-8C5C-8AAC46115BDA}" srcOrd="0" destOrd="0" presId="urn:microsoft.com/office/officeart/2005/8/layout/radial5"/>
    <dgm:cxn modelId="{11467385-F071-48B0-85E1-60261E274B51}" type="presOf" srcId="{84DC5CB9-615B-4745-81D6-6F1F04245502}" destId="{7115195F-7F8D-46BD-9C7D-F54915981515}" srcOrd="1" destOrd="0" presId="urn:microsoft.com/office/officeart/2005/8/layout/radial5"/>
    <dgm:cxn modelId="{7DDF3CF8-36E5-497A-9BEF-1922799B59A3}" type="presOf" srcId="{A95F2536-D7A4-44A8-95FB-B5D57A551A2D}" destId="{BB76EFF4-4156-44A4-B848-5D42318C852F}" srcOrd="1" destOrd="0" presId="urn:microsoft.com/office/officeart/2005/8/layout/radial5"/>
    <dgm:cxn modelId="{DC0284BD-4EED-4C61-B40C-DA8301EDE190}" type="presOf" srcId="{84DC5CB9-615B-4745-81D6-6F1F04245502}" destId="{7225FEDD-28E2-4445-BFE2-01CC30C5059D}" srcOrd="0" destOrd="0" presId="urn:microsoft.com/office/officeart/2005/8/layout/radial5"/>
    <dgm:cxn modelId="{066EB178-162B-4A79-9003-C064393FF90A}" type="presOf" srcId="{3F6022D5-BB0A-4F6E-9101-7D6D579A5A15}" destId="{C6EAD897-A5EC-46B5-BC02-DAC3DE1ADD5B}" srcOrd="1" destOrd="0" presId="urn:microsoft.com/office/officeart/2005/8/layout/radial5"/>
    <dgm:cxn modelId="{6F449E12-9401-4979-B902-B393E1E8A823}" type="presOf" srcId="{862FB5A6-EB25-43B5-A8CF-515781535738}" destId="{30574040-722F-4234-80BE-93F35EA6CFE1}" srcOrd="0" destOrd="0" presId="urn:microsoft.com/office/officeart/2005/8/layout/radial5"/>
    <dgm:cxn modelId="{65EDB17F-D666-4194-AF72-1ABEEECDDFBA}" srcId="{E826E084-F2B8-44CA-A1C3-40701DC90E90}" destId="{DA0031B6-9507-4AA9-B416-E6EE6B35ABCF}" srcOrd="2" destOrd="0" parTransId="{862FB5A6-EB25-43B5-A8CF-515781535738}" sibTransId="{83869FC7-7B87-47FE-A014-5605FD703175}"/>
    <dgm:cxn modelId="{294621DD-91D7-4143-8DE8-C6F019BFFF1B}" srcId="{E826E084-F2B8-44CA-A1C3-40701DC90E90}" destId="{D60B78F5-F56C-4ABA-91E1-72C3E553EBFC}" srcOrd="4" destOrd="0" parTransId="{84DC5CB9-615B-4745-81D6-6F1F04245502}" sibTransId="{C9A521AB-AF6D-43F0-A8E9-E3BAD80D6A6D}"/>
    <dgm:cxn modelId="{1BFC8250-0424-4920-B769-EC3EAE822A53}" type="presOf" srcId="{D60B78F5-F56C-4ABA-91E1-72C3E553EBFC}" destId="{705B2CA2-C005-4415-9B5E-3112631220A7}" srcOrd="0" destOrd="0" presId="urn:microsoft.com/office/officeart/2005/8/layout/radial5"/>
    <dgm:cxn modelId="{148DB9E6-1C8F-4D21-A5C5-29E25D484A2B}" type="presOf" srcId="{97E0CDE7-7B10-4A0A-9B05-141DF7955FE5}" destId="{392CBE4D-753D-400F-9D7A-A7C1E276C4AC}" srcOrd="0" destOrd="0" presId="urn:microsoft.com/office/officeart/2005/8/layout/radial5"/>
    <dgm:cxn modelId="{BDBF3857-74CE-4423-A44E-0D3BFDB29B7D}" srcId="{E826E084-F2B8-44CA-A1C3-40701DC90E90}" destId="{83D36DB1-9695-4638-9264-DDE4A8E33991}" srcOrd="0" destOrd="0" parTransId="{A95F2536-D7A4-44A8-95FB-B5D57A551A2D}" sibTransId="{E94B2517-EE4C-4727-9109-8441B3642C32}"/>
    <dgm:cxn modelId="{16714814-AEC3-4684-9AD4-F45B362F496C}" type="presOf" srcId="{83D36DB1-9695-4638-9264-DDE4A8E33991}" destId="{A997628D-40EA-4E94-9EC2-4557C97B2855}" srcOrd="0" destOrd="0" presId="urn:microsoft.com/office/officeart/2005/8/layout/radial5"/>
    <dgm:cxn modelId="{793DA135-3AF0-40FD-AB76-541354121C37}" srcId="{E826E084-F2B8-44CA-A1C3-40701DC90E90}" destId="{36AADD1A-0ECD-4058-8685-6FD23BD37FF9}" srcOrd="1" destOrd="0" parTransId="{2D07AD4B-213B-4706-8D6C-75F102528004}" sibTransId="{5E3DF7B3-B1E2-4325-ACB0-2C19BBFED832}"/>
    <dgm:cxn modelId="{7E8E104D-6738-4177-BEC6-22DB3DA05E9F}" type="presOf" srcId="{862FB5A6-EB25-43B5-A8CF-515781535738}" destId="{BFFC59E2-FF87-47CF-9B46-62725BEF401C}" srcOrd="1" destOrd="0" presId="urn:microsoft.com/office/officeart/2005/8/layout/radial5"/>
    <dgm:cxn modelId="{0181DA1E-7E82-417A-8E3B-7ED6CFC1F9CF}" srcId="{E826E084-F2B8-44CA-A1C3-40701DC90E90}" destId="{A56A7DAE-C97B-4D52-8FCA-EEABDB639676}" srcOrd="5" destOrd="0" parTransId="{3F6022D5-BB0A-4F6E-9101-7D6D579A5A15}" sibTransId="{7B2A4563-C4AD-4120-A342-166B939C8699}"/>
    <dgm:cxn modelId="{0F8D1962-6C06-4C4A-9AD0-9468DF4B60D0}" type="presOf" srcId="{A56A7DAE-C97B-4D52-8FCA-EEABDB639676}" destId="{E057B10E-AE33-413E-9E86-719EB889A41C}" srcOrd="0" destOrd="0" presId="urn:microsoft.com/office/officeart/2005/8/layout/radial5"/>
    <dgm:cxn modelId="{E26DD99B-C2E2-4985-86C5-8F121498547C}" type="presOf" srcId="{DA0031B6-9507-4AA9-B416-E6EE6B35ABCF}" destId="{1FE4A9BE-5A07-41CC-B761-1999C7A228D2}" srcOrd="0" destOrd="0" presId="urn:microsoft.com/office/officeart/2005/8/layout/radial5"/>
    <dgm:cxn modelId="{FA0E0E6E-62C3-4894-AC03-8C186CF835C9}" type="presOf" srcId="{33E71FC7-8C5B-438C-9FEE-A0A6EB77FEEA}" destId="{E51C7EE1-5EBF-42CD-9EA1-F11CF6671A38}" srcOrd="0" destOrd="0" presId="urn:microsoft.com/office/officeart/2005/8/layout/radial5"/>
    <dgm:cxn modelId="{356CC150-7263-442B-8DAB-6C0C5E890706}" srcId="{E826E084-F2B8-44CA-A1C3-40701DC90E90}" destId="{97E0CDE7-7B10-4A0A-9B05-141DF7955FE5}" srcOrd="3" destOrd="0" parTransId="{33E71FC7-8C5B-438C-9FEE-A0A6EB77FEEA}" sibTransId="{9454CDCC-CCF1-48AE-8092-A8A9B878A5E3}"/>
    <dgm:cxn modelId="{685EB8B2-C577-46F2-BB2F-33F5C2860E1B}" srcId="{7F592EC3-4AC7-465B-8EB9-E54C35230167}" destId="{E826E084-F2B8-44CA-A1C3-40701DC90E90}" srcOrd="0" destOrd="0" parTransId="{D832FA13-EF95-443D-BEF7-51751F6ADE97}" sibTransId="{5AE5B00C-CAAB-45B9-BFF4-611C9537D71A}"/>
    <dgm:cxn modelId="{72D8AD3D-C438-4C5E-8033-5ECCB78ACF71}" type="presOf" srcId="{3F6022D5-BB0A-4F6E-9101-7D6D579A5A15}" destId="{217C8F52-CCFF-4E24-9B12-D8FFEAA80BE9}" srcOrd="0" destOrd="0" presId="urn:microsoft.com/office/officeart/2005/8/layout/radial5"/>
    <dgm:cxn modelId="{EE99F2AF-DFCF-4602-99C1-091E4149BF35}" type="presOf" srcId="{2D07AD4B-213B-4706-8D6C-75F102528004}" destId="{8B02B4E1-F9FF-43AF-9750-A387D1D41CEA}" srcOrd="1" destOrd="0" presId="urn:microsoft.com/office/officeart/2005/8/layout/radial5"/>
    <dgm:cxn modelId="{0B361B18-BF35-46C1-B037-9898A35141B5}" type="presOf" srcId="{A95F2536-D7A4-44A8-95FB-B5D57A551A2D}" destId="{35A268C9-2124-496E-AF3B-7DC6404EC87F}" srcOrd="0" destOrd="0" presId="urn:microsoft.com/office/officeart/2005/8/layout/radial5"/>
    <dgm:cxn modelId="{4E550C1B-3517-4155-9198-B639C969CCE4}" type="presOf" srcId="{33E71FC7-8C5B-438C-9FEE-A0A6EB77FEEA}" destId="{7B647F37-E80F-443A-9596-1F04DED3D061}" srcOrd="1" destOrd="0" presId="urn:microsoft.com/office/officeart/2005/8/layout/radial5"/>
    <dgm:cxn modelId="{0933B299-2C5C-45D3-9B9F-2936895B92FF}" type="presParOf" srcId="{F0F8A517-BCC2-4D76-BF22-49881B08F61A}" destId="{2AE50B81-02B3-4E11-B50E-326E092DA24F}" srcOrd="0" destOrd="0" presId="urn:microsoft.com/office/officeart/2005/8/layout/radial5"/>
    <dgm:cxn modelId="{44A31EE0-3DB3-4824-A429-004BF816A748}" type="presParOf" srcId="{F0F8A517-BCC2-4D76-BF22-49881B08F61A}" destId="{35A268C9-2124-496E-AF3B-7DC6404EC87F}" srcOrd="1" destOrd="0" presId="urn:microsoft.com/office/officeart/2005/8/layout/radial5"/>
    <dgm:cxn modelId="{5C0F9C50-9453-415B-83C9-840CDD61C43F}" type="presParOf" srcId="{35A268C9-2124-496E-AF3B-7DC6404EC87F}" destId="{BB76EFF4-4156-44A4-B848-5D42318C852F}" srcOrd="0" destOrd="0" presId="urn:microsoft.com/office/officeart/2005/8/layout/radial5"/>
    <dgm:cxn modelId="{3858398D-BEBE-42E8-BAA4-7A68592226FB}" type="presParOf" srcId="{F0F8A517-BCC2-4D76-BF22-49881B08F61A}" destId="{A997628D-40EA-4E94-9EC2-4557C97B2855}" srcOrd="2" destOrd="0" presId="urn:microsoft.com/office/officeart/2005/8/layout/radial5"/>
    <dgm:cxn modelId="{35ADE49E-88B7-434B-BA4E-420489FC13DE}" type="presParOf" srcId="{F0F8A517-BCC2-4D76-BF22-49881B08F61A}" destId="{42A628FA-EFB3-4C1C-8C5C-8AAC46115BDA}" srcOrd="3" destOrd="0" presId="urn:microsoft.com/office/officeart/2005/8/layout/radial5"/>
    <dgm:cxn modelId="{73882AC6-3452-4987-97AA-5DFDC3FB2B77}" type="presParOf" srcId="{42A628FA-EFB3-4C1C-8C5C-8AAC46115BDA}" destId="{8B02B4E1-F9FF-43AF-9750-A387D1D41CEA}" srcOrd="0" destOrd="0" presId="urn:microsoft.com/office/officeart/2005/8/layout/radial5"/>
    <dgm:cxn modelId="{7CAC0BDC-0322-46AA-BEC9-F1E934236E60}" type="presParOf" srcId="{F0F8A517-BCC2-4D76-BF22-49881B08F61A}" destId="{04A2C0BC-4195-4381-80C6-BBB3669E66D4}" srcOrd="4" destOrd="0" presId="urn:microsoft.com/office/officeart/2005/8/layout/radial5"/>
    <dgm:cxn modelId="{EABC50B8-CE96-42B3-B322-693DFD2C9E26}" type="presParOf" srcId="{F0F8A517-BCC2-4D76-BF22-49881B08F61A}" destId="{30574040-722F-4234-80BE-93F35EA6CFE1}" srcOrd="5" destOrd="0" presId="urn:microsoft.com/office/officeart/2005/8/layout/radial5"/>
    <dgm:cxn modelId="{E9A8D4A9-9F2A-45B0-AD34-4FEDB6DA1DF7}" type="presParOf" srcId="{30574040-722F-4234-80BE-93F35EA6CFE1}" destId="{BFFC59E2-FF87-47CF-9B46-62725BEF401C}" srcOrd="0" destOrd="0" presId="urn:microsoft.com/office/officeart/2005/8/layout/radial5"/>
    <dgm:cxn modelId="{CA503A42-A1EC-46E8-80B6-282719F3B955}" type="presParOf" srcId="{F0F8A517-BCC2-4D76-BF22-49881B08F61A}" destId="{1FE4A9BE-5A07-41CC-B761-1999C7A228D2}" srcOrd="6" destOrd="0" presId="urn:microsoft.com/office/officeart/2005/8/layout/radial5"/>
    <dgm:cxn modelId="{9328C70F-3E4A-4F06-BF17-09B62BA5162C}" type="presParOf" srcId="{F0F8A517-BCC2-4D76-BF22-49881B08F61A}" destId="{E51C7EE1-5EBF-42CD-9EA1-F11CF6671A38}" srcOrd="7" destOrd="0" presId="urn:microsoft.com/office/officeart/2005/8/layout/radial5"/>
    <dgm:cxn modelId="{5689B16D-D1FC-46A9-8BE6-22796096E82A}" type="presParOf" srcId="{E51C7EE1-5EBF-42CD-9EA1-F11CF6671A38}" destId="{7B647F37-E80F-443A-9596-1F04DED3D061}" srcOrd="0" destOrd="0" presId="urn:microsoft.com/office/officeart/2005/8/layout/radial5"/>
    <dgm:cxn modelId="{DFF763E0-0023-46F0-A942-9464F59CFFB1}" type="presParOf" srcId="{F0F8A517-BCC2-4D76-BF22-49881B08F61A}" destId="{392CBE4D-753D-400F-9D7A-A7C1E276C4AC}" srcOrd="8" destOrd="0" presId="urn:microsoft.com/office/officeart/2005/8/layout/radial5"/>
    <dgm:cxn modelId="{8B800936-32BE-435B-82B3-48C3FB38092B}" type="presParOf" srcId="{F0F8A517-BCC2-4D76-BF22-49881B08F61A}" destId="{7225FEDD-28E2-4445-BFE2-01CC30C5059D}" srcOrd="9" destOrd="0" presId="urn:microsoft.com/office/officeart/2005/8/layout/radial5"/>
    <dgm:cxn modelId="{7E97A55A-DCC0-4DB0-9DE5-4603E5DBF0D2}" type="presParOf" srcId="{7225FEDD-28E2-4445-BFE2-01CC30C5059D}" destId="{7115195F-7F8D-46BD-9C7D-F54915981515}" srcOrd="0" destOrd="0" presId="urn:microsoft.com/office/officeart/2005/8/layout/radial5"/>
    <dgm:cxn modelId="{76FB6552-E0B0-496B-96C5-F04E9CF1E814}" type="presParOf" srcId="{F0F8A517-BCC2-4D76-BF22-49881B08F61A}" destId="{705B2CA2-C005-4415-9B5E-3112631220A7}" srcOrd="10" destOrd="0" presId="urn:microsoft.com/office/officeart/2005/8/layout/radial5"/>
    <dgm:cxn modelId="{946350DA-115D-4DE7-B4DA-B4F40394ECF1}" type="presParOf" srcId="{F0F8A517-BCC2-4D76-BF22-49881B08F61A}" destId="{217C8F52-CCFF-4E24-9B12-D8FFEAA80BE9}" srcOrd="11" destOrd="0" presId="urn:microsoft.com/office/officeart/2005/8/layout/radial5"/>
    <dgm:cxn modelId="{6D07EE31-93ED-42EA-AC84-E6FFE1B2C7D6}" type="presParOf" srcId="{217C8F52-CCFF-4E24-9B12-D8FFEAA80BE9}" destId="{C6EAD897-A5EC-46B5-BC02-DAC3DE1ADD5B}" srcOrd="0" destOrd="0" presId="urn:microsoft.com/office/officeart/2005/8/layout/radial5"/>
    <dgm:cxn modelId="{95D67FE1-B28D-400B-8166-78D36A150D4A}" type="presParOf" srcId="{F0F8A517-BCC2-4D76-BF22-49881B08F61A}" destId="{E057B10E-AE33-413E-9E86-719EB889A41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50B81-02B3-4E11-B50E-326E092DA24F}">
      <dsp:nvSpPr>
        <dsp:cNvPr id="0" name=""/>
        <dsp:cNvSpPr/>
      </dsp:nvSpPr>
      <dsp:spPr>
        <a:xfrm>
          <a:off x="4443061" y="1763719"/>
          <a:ext cx="2324247" cy="145161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3439" y="1976303"/>
        <a:ext cx="1643491" cy="1026444"/>
      </dsp:txXfrm>
    </dsp:sp>
    <dsp:sp modelId="{35A268C9-2124-496E-AF3B-7DC6404EC87F}">
      <dsp:nvSpPr>
        <dsp:cNvPr id="0" name=""/>
        <dsp:cNvSpPr/>
      </dsp:nvSpPr>
      <dsp:spPr>
        <a:xfrm rot="15992619">
          <a:off x="5400965" y="1274881"/>
          <a:ext cx="288946" cy="450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446920" y="1408313"/>
        <a:ext cx="202262" cy="270506"/>
      </dsp:txXfrm>
    </dsp:sp>
    <dsp:sp modelId="{A997628D-40EA-4E94-9EC2-4557C97B2855}">
      <dsp:nvSpPr>
        <dsp:cNvPr id="0" name=""/>
        <dsp:cNvSpPr/>
      </dsp:nvSpPr>
      <dsp:spPr>
        <a:xfrm>
          <a:off x="4622847" y="0"/>
          <a:ext cx="1737672" cy="122059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Gói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bánh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77323" y="178752"/>
        <a:ext cx="1228720" cy="863090"/>
      </dsp:txXfrm>
    </dsp:sp>
    <dsp:sp modelId="{42A628FA-EFB3-4C1C-8C5C-8AAC46115BDA}">
      <dsp:nvSpPr>
        <dsp:cNvPr id="0" name=""/>
        <dsp:cNvSpPr/>
      </dsp:nvSpPr>
      <dsp:spPr>
        <a:xfrm rot="20068540">
          <a:off x="6640966" y="1687027"/>
          <a:ext cx="345526" cy="450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6024" y="1799529"/>
        <a:ext cx="241868" cy="270506"/>
      </dsp:txXfrm>
    </dsp:sp>
    <dsp:sp modelId="{04A2C0BC-4195-4381-80C6-BBB3669E66D4}">
      <dsp:nvSpPr>
        <dsp:cNvPr id="0" name=""/>
        <dsp:cNvSpPr/>
      </dsp:nvSpPr>
      <dsp:spPr>
        <a:xfrm>
          <a:off x="7002259" y="618172"/>
          <a:ext cx="1806346" cy="154598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Lợp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66792" y="844576"/>
        <a:ext cx="1277280" cy="1093176"/>
      </dsp:txXfrm>
    </dsp:sp>
    <dsp:sp modelId="{30574040-722F-4234-80BE-93F35EA6CFE1}">
      <dsp:nvSpPr>
        <dsp:cNvPr id="0" name=""/>
        <dsp:cNvSpPr/>
      </dsp:nvSpPr>
      <dsp:spPr>
        <a:xfrm rot="1007512">
          <a:off x="6760571" y="2656488"/>
          <a:ext cx="289840" cy="450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2425" y="2734097"/>
        <a:ext cx="202888" cy="270506"/>
      </dsp:txXfrm>
    </dsp:sp>
    <dsp:sp modelId="{1FE4A9BE-5A07-41CC-B761-1999C7A228D2}">
      <dsp:nvSpPr>
        <dsp:cNvPr id="0" name=""/>
        <dsp:cNvSpPr/>
      </dsp:nvSpPr>
      <dsp:spPr>
        <a:xfrm>
          <a:off x="7103849" y="2442908"/>
          <a:ext cx="2100350" cy="163152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11438" y="2681839"/>
        <a:ext cx="1485172" cy="1153663"/>
      </dsp:txXfrm>
    </dsp:sp>
    <dsp:sp modelId="{E51C7EE1-5EBF-42CD-9EA1-F11CF6671A38}">
      <dsp:nvSpPr>
        <dsp:cNvPr id="0" name=""/>
        <dsp:cNvSpPr/>
      </dsp:nvSpPr>
      <dsp:spPr>
        <a:xfrm rot="5497856">
          <a:off x="5436793" y="3246677"/>
          <a:ext cx="280830" cy="450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480116" y="3294739"/>
        <a:ext cx="196581" cy="270506"/>
      </dsp:txXfrm>
    </dsp:sp>
    <dsp:sp modelId="{392CBE4D-753D-400F-9D7A-A7C1E276C4AC}">
      <dsp:nvSpPr>
        <dsp:cNvPr id="0" name=""/>
        <dsp:cNvSpPr/>
      </dsp:nvSpPr>
      <dsp:spPr>
        <a:xfrm>
          <a:off x="4499904" y="3744770"/>
          <a:ext cx="2101994" cy="130251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7734" y="3935519"/>
        <a:ext cx="1486334" cy="921017"/>
      </dsp:txXfrm>
    </dsp:sp>
    <dsp:sp modelId="{7225FEDD-28E2-4445-BFE2-01CC30C5059D}">
      <dsp:nvSpPr>
        <dsp:cNvPr id="0" name=""/>
        <dsp:cNvSpPr/>
      </dsp:nvSpPr>
      <dsp:spPr>
        <a:xfrm rot="9547918">
          <a:off x="3965368" y="2798105"/>
          <a:ext cx="478118" cy="450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96185" y="2864184"/>
        <a:ext cx="342865" cy="270506"/>
      </dsp:txXfrm>
    </dsp:sp>
    <dsp:sp modelId="{705B2CA2-C005-4415-9B5E-3112631220A7}">
      <dsp:nvSpPr>
        <dsp:cNvPr id="0" name=""/>
        <dsp:cNvSpPr/>
      </dsp:nvSpPr>
      <dsp:spPr>
        <a:xfrm>
          <a:off x="1887688" y="2788126"/>
          <a:ext cx="1992930" cy="147744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mĩ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9546" y="3004492"/>
        <a:ext cx="1409214" cy="1044710"/>
      </dsp:txXfrm>
    </dsp:sp>
    <dsp:sp modelId="{217C8F52-CCFF-4E24-9B12-D8FFEAA80BE9}">
      <dsp:nvSpPr>
        <dsp:cNvPr id="0" name=""/>
        <dsp:cNvSpPr/>
      </dsp:nvSpPr>
      <dsp:spPr>
        <a:xfrm rot="12167975">
          <a:off x="4130023" y="1723960"/>
          <a:ext cx="380371" cy="450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39676" y="1836239"/>
        <a:ext cx="266260" cy="270506"/>
      </dsp:txXfrm>
    </dsp:sp>
    <dsp:sp modelId="{E057B10E-AE33-413E-9E86-719EB889A41C}">
      <dsp:nvSpPr>
        <dsp:cNvPr id="0" name=""/>
        <dsp:cNvSpPr/>
      </dsp:nvSpPr>
      <dsp:spPr>
        <a:xfrm>
          <a:off x="1943574" y="575971"/>
          <a:ext cx="2169873" cy="166088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thuốc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chữa</a:t>
          </a: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1345" y="819202"/>
        <a:ext cx="1534331" cy="1174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E114A-DB88-40F9-BCB2-DB853F34958E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D11D4-4362-4745-BF4E-E18DB6154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0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4D610-8F17-4725-AC38-014A06B8D0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7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4D610-8F17-4725-AC38-014A06B8D0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BF9B0-69AA-466B-A4DD-598CA7BD5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8D9DC0-20A0-47F5-A931-5BC4453B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22BBE4-293D-4B2F-92D1-00C2D60C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3020-9B12-4C3F-AB66-432E5C12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29751-B72B-428A-A734-B1E186EA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3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F694D-F7FD-476B-86A0-08671C8F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F97765-3175-447C-9F4B-AC1C49355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AB6431-F020-4B14-8508-55F16065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0E3242-3F87-4C38-9089-D0416951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147167-B9B5-4A9F-951E-C32668AD7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9DFF4EB-602D-40C7-A5C3-A7D132D63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EFABC-4118-4736-9E75-21FF1570F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C11F7F-EC2E-4B96-93A3-6C3A24C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D5444C-E4EE-4B8B-8782-035253E3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60EF1D-4C35-41D1-AC7C-13F4E707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03B24-FC60-4D81-8340-C7D99D79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C7E76-952E-430C-B4B7-D9C08DE6C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BDDF39-CD2B-4722-9D82-6597BE7C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75566-2964-48CF-AF20-F4AE4744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052841-C3A5-455C-B667-BFEC516B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456BB-28E8-4DD7-B476-162570C6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2EDFD1-42AF-4A5F-A155-708C7744F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7926D-C56D-409C-91E9-CCCEF7D9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4DF0F-7805-477F-8502-498487B4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6B33A-4F22-456E-852D-23B5EFD9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318D39-BB30-4344-A8AA-BF962DA4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F60FF0-3019-49DB-B7B6-047894C55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1650E3-E75D-46CC-AEB1-CD7AA8D07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4DEB10-6CCA-46F5-9AE7-6C75C649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5FA7A-BC13-4573-916C-AB362A67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82FFD0-789B-4C69-9AF7-26062BC5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6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D3241-4A6E-4E85-BBED-F0C9F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3FEAEB-C91A-4403-AFBF-3749D2A4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89C2D6-996A-441F-B89A-D646E46EF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90D30A-E303-44E9-9E60-727579DD6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CFAB08-0EE6-4BB0-88F9-A4EF59063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F00782-FA56-460F-8858-F64D7F48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4E56341-DDA2-4B17-8C75-659C1BF7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37F20EF-2E58-401C-904B-4732A750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1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83F1A-D3A7-4578-B123-E016443C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BC0C5A-DD41-49AD-AC4B-FDEADCAB5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2D2B34-B90B-4FE2-AD72-10651DA3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64BD03-F644-4988-9BE6-768034DA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2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91179D-1967-41FF-AC88-A9C74331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B9D2D7-914A-4BEF-8505-1859D446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3363AE-3149-440C-BC98-EDC026A8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6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9442E8-D00B-4527-9848-3812E15B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7694DF-BDBE-4593-8E4F-52296F282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6C10FD-7125-4D75-BC06-1503D8254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0648AB-41B7-48CB-A0B0-04C2F23B3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381A07-F2FD-40AC-8554-63FE1D3E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8D1C12-DCB6-4C6B-BA59-65F98255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46115C-C4F7-4311-A9C5-D509B2D5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1EB8FF-CC99-414D-B147-20FC6C601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EC2294-C6B8-4A92-8A74-6D87F658D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75A851-ABB9-4A11-99DE-9B0D0A0C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DAC6D7-208F-4F5D-8876-2E441BE6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7A4BD0-6D77-4ADD-A9F4-12BAA2E3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B7532-E264-4B9D-93D8-B1C34653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EA0AED-8CF2-4F97-9690-1D103412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B4D18B-6B6C-4C7E-A032-DA2E2A830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3C02-F555-4F04-B938-A87C538B5F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81DD3D-9494-458B-A55C-8345FED9C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25CA7-AE18-4FE5-8AB2-DCFB7B0F3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3181E-F92D-47A8-9BB2-5D26F8BD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jp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31.xml"/><Relationship Id="rId18" Type="http://schemas.openxmlformats.org/officeDocument/2006/relationships/image" Target="../media/image54.jpeg"/><Relationship Id="rId3" Type="http://schemas.openxmlformats.org/officeDocument/2006/relationships/image" Target="../media/image16.jpeg"/><Relationship Id="rId7" Type="http://schemas.openxmlformats.org/officeDocument/2006/relationships/slide" Target="slide35.xml"/><Relationship Id="rId12" Type="http://schemas.openxmlformats.org/officeDocument/2006/relationships/image" Target="../media/image50.png"/><Relationship Id="rId17" Type="http://schemas.openxmlformats.org/officeDocument/2006/relationships/image" Target="../media/image53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jpeg"/><Relationship Id="rId20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32.xml"/><Relationship Id="rId5" Type="http://schemas.openxmlformats.org/officeDocument/2006/relationships/slide" Target="slide34.xml"/><Relationship Id="rId15" Type="http://schemas.openxmlformats.org/officeDocument/2006/relationships/slide" Target="slide33.xml"/><Relationship Id="rId10" Type="http://schemas.openxmlformats.org/officeDocument/2006/relationships/image" Target="../media/image49.jpeg"/><Relationship Id="rId19" Type="http://schemas.openxmlformats.org/officeDocument/2006/relationships/image" Target="../media/image55.jpeg"/><Relationship Id="rId4" Type="http://schemas.openxmlformats.org/officeDocument/2006/relationships/image" Target="../media/image46.png"/><Relationship Id="rId9" Type="http://schemas.openxmlformats.org/officeDocument/2006/relationships/slide" Target="slide36.xml"/><Relationship Id="rId1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2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5C442-6200-43C2-A353-DB172094F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9489" y="1432458"/>
            <a:ext cx="9997440" cy="2616590"/>
          </a:xfrm>
        </p:spPr>
        <p:txBody>
          <a:bodyPr>
            <a:normAutofit fontScale="90000"/>
          </a:bodyPr>
          <a:lstStyle/>
          <a:p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2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5BA4F700-06DF-4774-8DB1-CBE718D47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01" y="0"/>
            <a:ext cx="7151455" cy="7008236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DD5516-97F6-467C-A29B-AE3E373F33E6}"/>
              </a:ext>
            </a:extLst>
          </p:cNvPr>
          <p:cNvSpPr/>
          <p:nvPr/>
        </p:nvSpPr>
        <p:spPr>
          <a:xfrm>
            <a:off x="1287501" y="2935567"/>
            <a:ext cx="1690398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1965D6-64B5-4D22-B9A9-17F162C1F883}"/>
              </a:ext>
            </a:extLst>
          </p:cNvPr>
          <p:cNvSpPr/>
          <p:nvPr/>
        </p:nvSpPr>
        <p:spPr>
          <a:xfrm>
            <a:off x="270163" y="58165"/>
            <a:ext cx="2722418" cy="15300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686EFC7-124C-46E3-BD02-BDE3E4419CDF}"/>
              </a:ext>
            </a:extLst>
          </p:cNvPr>
          <p:cNvSpPr/>
          <p:nvPr/>
        </p:nvSpPr>
        <p:spPr>
          <a:xfrm>
            <a:off x="7118992" y="162884"/>
            <a:ext cx="2995679" cy="1778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______________________________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56899A8-1006-42B5-853F-5627C505F2F7}"/>
              </a:ext>
            </a:extLst>
          </p:cNvPr>
          <p:cNvSpPr/>
          <p:nvPr/>
        </p:nvSpPr>
        <p:spPr>
          <a:xfrm>
            <a:off x="540434" y="4074092"/>
            <a:ext cx="2528347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40CD66-8493-4FC4-9C0F-AB48B98C2A91}"/>
              </a:ext>
            </a:extLst>
          </p:cNvPr>
          <p:cNvSpPr txBox="1"/>
          <p:nvPr/>
        </p:nvSpPr>
        <p:spPr>
          <a:xfrm>
            <a:off x="346363" y="995848"/>
            <a:ext cx="272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919AC8-378D-4441-917E-F152B17F1B2B}"/>
              </a:ext>
            </a:extLst>
          </p:cNvPr>
          <p:cNvSpPr txBox="1"/>
          <p:nvPr/>
        </p:nvSpPr>
        <p:spPr>
          <a:xfrm>
            <a:off x="7327924" y="995848"/>
            <a:ext cx="2519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B54A47-A762-4310-9650-D38E8485BF3E}"/>
              </a:ext>
            </a:extLst>
          </p:cNvPr>
          <p:cNvSpPr txBox="1"/>
          <p:nvPr/>
        </p:nvSpPr>
        <p:spPr>
          <a:xfrm>
            <a:off x="1287501" y="2887059"/>
            <a:ext cx="178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- xi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4D3104-854C-4A00-B485-11394502B602}"/>
              </a:ext>
            </a:extLst>
          </p:cNvPr>
          <p:cNvSpPr txBox="1"/>
          <p:nvPr/>
        </p:nvSpPr>
        <p:spPr>
          <a:xfrm>
            <a:off x="540434" y="4062864"/>
            <a:ext cx="272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50CA68-6246-43FB-8E51-15311B05D2E7}"/>
              </a:ext>
            </a:extLst>
          </p:cNvPr>
          <p:cNvSpPr/>
          <p:nvPr/>
        </p:nvSpPr>
        <p:spPr>
          <a:xfrm>
            <a:off x="7118992" y="3934952"/>
            <a:ext cx="1690398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84B3E3-4A2D-439C-9F68-0D19B5BB5098}"/>
              </a:ext>
            </a:extLst>
          </p:cNvPr>
          <p:cNvSpPr txBox="1"/>
          <p:nvPr/>
        </p:nvSpPr>
        <p:spPr>
          <a:xfrm>
            <a:off x="7118992" y="3886444"/>
            <a:ext cx="178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- xi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AF9E11-F6C1-4959-83A9-548CDABD1811}"/>
              </a:ext>
            </a:extLst>
          </p:cNvPr>
          <p:cNvSpPr/>
          <p:nvPr/>
        </p:nvSpPr>
        <p:spPr>
          <a:xfrm>
            <a:off x="7009227" y="2951704"/>
            <a:ext cx="2528347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FCAEC5-46D3-47BC-B7A3-1C2496792CD3}"/>
              </a:ext>
            </a:extLst>
          </p:cNvPr>
          <p:cNvSpPr txBox="1"/>
          <p:nvPr/>
        </p:nvSpPr>
        <p:spPr>
          <a:xfrm>
            <a:off x="7009227" y="2940476"/>
            <a:ext cx="272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2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2B4AE567-4432-4897-A56F-1541CB62C160}"/>
              </a:ext>
            </a:extLst>
          </p:cNvPr>
          <p:cNvSpPr/>
          <p:nvPr/>
        </p:nvSpPr>
        <p:spPr>
          <a:xfrm>
            <a:off x="274394" y="944077"/>
            <a:ext cx="11527302" cy="2484923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8F6232-F93B-40AA-BE42-D89F99224096}"/>
              </a:ext>
            </a:extLst>
          </p:cNvPr>
          <p:cNvSpPr/>
          <p:nvPr/>
        </p:nvSpPr>
        <p:spPr>
          <a:xfrm>
            <a:off x="1015145" y="1476109"/>
            <a:ext cx="109024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con ng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7651893-6EE5-4A9B-A33F-116288124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879" y="3884091"/>
            <a:ext cx="5367727" cy="1758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426E87-E6A1-451E-9EC5-09D44E9A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7" y="3504997"/>
            <a:ext cx="5494020" cy="287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00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F60864-6031-43C2-8E06-D0D0B1B36625}"/>
              </a:ext>
            </a:extLst>
          </p:cNvPr>
          <p:cNvGrpSpPr/>
          <p:nvPr/>
        </p:nvGrpSpPr>
        <p:grpSpPr>
          <a:xfrm>
            <a:off x="274394" y="1234678"/>
            <a:ext cx="11527302" cy="3263705"/>
            <a:chOff x="274394" y="1234678"/>
            <a:chExt cx="11527302" cy="3263705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xmlns="" id="{2B4AE567-4432-4897-A56F-1541CB62C160}"/>
                </a:ext>
              </a:extLst>
            </p:cNvPr>
            <p:cNvSpPr/>
            <p:nvPr/>
          </p:nvSpPr>
          <p:spPr>
            <a:xfrm>
              <a:off x="274394" y="1234678"/>
              <a:ext cx="11527302" cy="3263705"/>
            </a:xfrm>
            <a:prstGeom prst="horizont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08F6232-F93B-40AA-BE42-D89F99224096}"/>
                </a:ext>
              </a:extLst>
            </p:cNvPr>
            <p:cNvSpPr/>
            <p:nvPr/>
          </p:nvSpPr>
          <p:spPr>
            <a:xfrm>
              <a:off x="899235" y="1982450"/>
              <a:ext cx="1090246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Vì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sao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vào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ngày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nóng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bức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chúng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ta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đứng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dưới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tán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cây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thì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thấy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mát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mẻ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hơn</a:t>
              </a:r>
              <a:r>
                <a:rPr lang="en-US" sz="4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?</a:t>
              </a:r>
              <a:endParaRPr lang="en-US" sz="4400" dirty="0"/>
            </a:p>
          </p:txBody>
        </p:sp>
      </p:grpSp>
      <p:pic>
        <p:nvPicPr>
          <p:cNvPr id="7" name="audio">
            <a:hlinkClick r:id="" action="ppaction://media"/>
            <a:extLst>
              <a:ext uri="{FF2B5EF4-FFF2-40B4-BE49-F238E27FC236}">
                <a16:creationId xmlns:a16="http://schemas.microsoft.com/office/drawing/2014/main" xmlns="" id="{29DC148F-BCA1-485D-8112-7258E830A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1840" y="592812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DE3761-51DA-41AF-9E7D-1CD247EF5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69" y="1735971"/>
            <a:ext cx="6344865" cy="5737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16D15425-2595-465D-BE46-E2C3F0D54366}"/>
              </a:ext>
            </a:extLst>
          </p:cNvPr>
          <p:cNvSpPr/>
          <p:nvPr/>
        </p:nvSpPr>
        <p:spPr>
          <a:xfrm>
            <a:off x="5103789" y="1234678"/>
            <a:ext cx="6697907" cy="3624061"/>
          </a:xfrm>
          <a:prstGeom prst="cloudCallout">
            <a:avLst>
              <a:gd name="adj1" fmla="val -83126"/>
              <a:gd name="adj2" fmla="val 477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xmlns="" id="{5043C14F-EEEB-40E7-902E-E943C643F9D2}"/>
              </a:ext>
            </a:extLst>
          </p:cNvPr>
          <p:cNvSpPr/>
          <p:nvPr/>
        </p:nvSpPr>
        <p:spPr>
          <a:xfrm>
            <a:off x="199443" y="1459531"/>
            <a:ext cx="11527302" cy="2752706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BA2291-FC9F-4452-A44F-68603A6DC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237" y="4437090"/>
            <a:ext cx="5367727" cy="1079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EF3A0B-FD4E-4C68-9A38-BC27BA10C920}"/>
              </a:ext>
            </a:extLst>
          </p:cNvPr>
          <p:cNvSpPr/>
          <p:nvPr/>
        </p:nvSpPr>
        <p:spPr>
          <a:xfrm>
            <a:off x="781899" y="2174164"/>
            <a:ext cx="10628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01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ave 7">
            <a:extLst>
              <a:ext uri="{FF2B5EF4-FFF2-40B4-BE49-F238E27FC236}">
                <a16:creationId xmlns:a16="http://schemas.microsoft.com/office/drawing/2014/main" xmlns="" id="{ED9B693F-583E-44AB-A62A-15DEF9CBE3A7}"/>
              </a:ext>
            </a:extLst>
          </p:cNvPr>
          <p:cNvSpPr/>
          <p:nvPr/>
        </p:nvSpPr>
        <p:spPr>
          <a:xfrm>
            <a:off x="3261199" y="1301985"/>
            <a:ext cx="8234291" cy="4254030"/>
          </a:xfrm>
          <a:prstGeom prst="wave">
            <a:avLst>
              <a:gd name="adj1" fmla="val 10062"/>
              <a:gd name="adj2" fmla="val 3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9F784F0-78B3-4F9B-8A45-5F2D278FF94F}"/>
              </a:ext>
            </a:extLst>
          </p:cNvPr>
          <p:cNvSpPr txBox="1">
            <a:spLocks/>
          </p:cNvSpPr>
          <p:nvPr/>
        </p:nvSpPr>
        <p:spPr>
          <a:xfrm>
            <a:off x="3471522" y="1860101"/>
            <a:ext cx="3234397" cy="86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D5D55C98-FCE0-4D8F-93D0-69CC4ECC87F6}"/>
              </a:ext>
            </a:extLst>
          </p:cNvPr>
          <p:cNvSpPr txBox="1">
            <a:spLocks/>
          </p:cNvSpPr>
          <p:nvPr/>
        </p:nvSpPr>
        <p:spPr>
          <a:xfrm>
            <a:off x="6157035" y="2294507"/>
            <a:ext cx="5382661" cy="2732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+Quang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85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CC2E2C-69FA-423D-BC0F-5A995BA67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08" y="1640529"/>
            <a:ext cx="5791047" cy="5966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BAB6CDA4-6370-4C10-B98B-4D5AD4D57CFC}"/>
              </a:ext>
            </a:extLst>
          </p:cNvPr>
          <p:cNvSpPr/>
          <p:nvPr/>
        </p:nvSpPr>
        <p:spPr>
          <a:xfrm>
            <a:off x="4681100" y="1627163"/>
            <a:ext cx="6733735" cy="2996419"/>
          </a:xfrm>
          <a:prstGeom prst="cloudCallout">
            <a:avLst>
              <a:gd name="adj1" fmla="val -78490"/>
              <a:gd name="adj2" fmla="val 473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63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Horizontal 5">
            <a:extLst>
              <a:ext uri="{FF2B5EF4-FFF2-40B4-BE49-F238E27FC236}">
                <a16:creationId xmlns:a16="http://schemas.microsoft.com/office/drawing/2014/main" xmlns="" id="{E797A92E-8372-4CFA-8356-C5F3B0A852BC}"/>
              </a:ext>
            </a:extLst>
          </p:cNvPr>
          <p:cNvSpPr/>
          <p:nvPr/>
        </p:nvSpPr>
        <p:spPr>
          <a:xfrm>
            <a:off x="332349" y="1561513"/>
            <a:ext cx="11527302" cy="4262511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B752A9-E0CF-4E1B-B240-45F5D3364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235" y="2671273"/>
            <a:ext cx="11163298" cy="2042990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2,3,4,5,6,7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</a:p>
          <a:p>
            <a:pPr marL="0" indent="0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5223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53BFFF8-2DD2-4297-97EC-D2C1CF5CD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60" y="1467686"/>
            <a:ext cx="5357435" cy="441355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EBDD5C-121E-4B1E-ACD3-D3E4B8135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3" y="1467686"/>
            <a:ext cx="5357435" cy="441355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BF39EBE-D3DD-48D6-9F04-0A1969BF3140}"/>
              </a:ext>
            </a:extLst>
          </p:cNvPr>
          <p:cNvSpPr txBox="1">
            <a:spLocks/>
          </p:cNvSpPr>
          <p:nvPr/>
        </p:nvSpPr>
        <p:spPr>
          <a:xfrm>
            <a:off x="1719480" y="5911226"/>
            <a:ext cx="2782446" cy="700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FF87593D-7AE6-47DF-BB57-01C113E29C7F}"/>
              </a:ext>
            </a:extLst>
          </p:cNvPr>
          <p:cNvSpPr txBox="1">
            <a:spLocks/>
          </p:cNvSpPr>
          <p:nvPr/>
        </p:nvSpPr>
        <p:spPr>
          <a:xfrm>
            <a:off x="7617489" y="5881247"/>
            <a:ext cx="2782446" cy="700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0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314583-0DDD-4EA1-83D2-7F4DF28C1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62" y="1370067"/>
            <a:ext cx="5330655" cy="411786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E45E05ED-116E-48D2-ADE0-780043A8FB49}"/>
              </a:ext>
            </a:extLst>
          </p:cNvPr>
          <p:cNvSpPr txBox="1">
            <a:spLocks/>
          </p:cNvSpPr>
          <p:nvPr/>
        </p:nvSpPr>
        <p:spPr>
          <a:xfrm>
            <a:off x="1519879" y="5727553"/>
            <a:ext cx="3001546" cy="1106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C82669C-416C-4199-BA09-F4EE36931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55" y="1397890"/>
            <a:ext cx="5168083" cy="417001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8443FD8-529C-4585-9C94-3EBCCC1FAB80}"/>
              </a:ext>
            </a:extLst>
          </p:cNvPr>
          <p:cNvSpPr txBox="1">
            <a:spLocks/>
          </p:cNvSpPr>
          <p:nvPr/>
        </p:nvSpPr>
        <p:spPr>
          <a:xfrm>
            <a:off x="7982635" y="5727553"/>
            <a:ext cx="2782446" cy="700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AE82D8-E2E3-47AE-8FEF-460354758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4" y="1469036"/>
            <a:ext cx="5546535" cy="4304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47D3D0-7C25-41F9-9BFC-E877CC4E4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5" y="1469036"/>
            <a:ext cx="4612913" cy="427817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BF57FCD-78E0-4152-9821-05398E68611D}"/>
              </a:ext>
            </a:extLst>
          </p:cNvPr>
          <p:cNvSpPr txBox="1">
            <a:spLocks/>
          </p:cNvSpPr>
          <p:nvPr/>
        </p:nvSpPr>
        <p:spPr>
          <a:xfrm>
            <a:off x="7607720" y="5964040"/>
            <a:ext cx="2782446" cy="863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0CC7F9-F6AA-4193-A8FC-A66170AEA88D}"/>
              </a:ext>
            </a:extLst>
          </p:cNvPr>
          <p:cNvSpPr txBox="1">
            <a:spLocks/>
          </p:cNvSpPr>
          <p:nvPr/>
        </p:nvSpPr>
        <p:spPr>
          <a:xfrm>
            <a:off x="2468016" y="5926014"/>
            <a:ext cx="2782446" cy="838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3B65E-895F-4305-A087-0A942C1F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112" y="294499"/>
            <a:ext cx="6516273" cy="128272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3FE124-C3DD-47DC-863D-743A5FC12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143" y="2180492"/>
            <a:ext cx="8651631" cy="865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A9B4DB0-9252-4EB2-A063-8C659295DA58}"/>
              </a:ext>
            </a:extLst>
          </p:cNvPr>
          <p:cNvSpPr txBox="1">
            <a:spLocks/>
          </p:cNvSpPr>
          <p:nvPr/>
        </p:nvSpPr>
        <p:spPr>
          <a:xfrm>
            <a:off x="1246162" y="3429000"/>
            <a:ext cx="10515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xmlns="" id="{E513AB03-600E-462B-B33D-8556B6DEC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213127"/>
              </p:ext>
            </p:extLst>
          </p:nvPr>
        </p:nvGraphicFramePr>
        <p:xfrm>
          <a:off x="508195" y="1563454"/>
          <a:ext cx="11175609" cy="504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332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852FDB-AD22-4C69-949C-2307A76C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" y="2136598"/>
            <a:ext cx="5937425" cy="402044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5381DA0-0515-477E-A8DA-19C7E8639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90" y="3906068"/>
            <a:ext cx="3657090" cy="2428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29751E-C7E4-4ED7-B20B-3745362A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34" y="2136598"/>
            <a:ext cx="5937425" cy="402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1A4C54F-D016-426F-BF2E-3FB358946326}"/>
              </a:ext>
            </a:extLst>
          </p:cNvPr>
          <p:cNvSpPr txBox="1">
            <a:spLocks/>
          </p:cNvSpPr>
          <p:nvPr/>
        </p:nvSpPr>
        <p:spPr>
          <a:xfrm>
            <a:off x="1369313" y="6157045"/>
            <a:ext cx="2782446" cy="700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28E9BDF0-2DE8-4C43-90A2-D9A9E9326669}"/>
              </a:ext>
            </a:extLst>
          </p:cNvPr>
          <p:cNvSpPr txBox="1">
            <a:spLocks/>
          </p:cNvSpPr>
          <p:nvPr/>
        </p:nvSpPr>
        <p:spPr>
          <a:xfrm>
            <a:off x="7520833" y="6287353"/>
            <a:ext cx="2449486" cy="7332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780BD1B-C733-45B9-A43E-527B1F94A5DC}"/>
              </a:ext>
            </a:extLst>
          </p:cNvPr>
          <p:cNvSpPr txBox="1">
            <a:spLocks/>
          </p:cNvSpPr>
          <p:nvPr/>
        </p:nvSpPr>
        <p:spPr>
          <a:xfrm>
            <a:off x="4047329" y="1268659"/>
            <a:ext cx="4698247" cy="65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52781D-9294-4832-B989-9DEA78F6D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46" y="4069626"/>
            <a:ext cx="3144423" cy="2152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C35E00-66EC-4A85-94D4-BC0859488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13" y="4185422"/>
            <a:ext cx="3237743" cy="2428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444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25EDDDA-C3DE-4CED-8407-17CCC16A4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5" y="1834488"/>
            <a:ext cx="4795503" cy="3840307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1DB80AA1-C886-44EA-9FC1-70DA583DD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68" y="2083869"/>
            <a:ext cx="6374426" cy="35909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0F689C9-F0EF-42F7-923B-A48FC197440B}"/>
              </a:ext>
            </a:extLst>
          </p:cNvPr>
          <p:cNvSpPr txBox="1">
            <a:spLocks/>
          </p:cNvSpPr>
          <p:nvPr/>
        </p:nvSpPr>
        <p:spPr>
          <a:xfrm>
            <a:off x="7642293" y="5886437"/>
            <a:ext cx="4135901" cy="8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endParaRPr lang="en-US"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6CD1B06-4075-4248-A510-48AEF3EB1043}"/>
              </a:ext>
            </a:extLst>
          </p:cNvPr>
          <p:cNvSpPr txBox="1">
            <a:spLocks/>
          </p:cNvSpPr>
          <p:nvPr/>
        </p:nvSpPr>
        <p:spPr>
          <a:xfrm>
            <a:off x="1073407" y="5886123"/>
            <a:ext cx="4135901" cy="8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B16F899-F5CA-49E7-B049-9A7925AEA31C}"/>
              </a:ext>
            </a:extLst>
          </p:cNvPr>
          <p:cNvSpPr txBox="1">
            <a:spLocks/>
          </p:cNvSpPr>
          <p:nvPr/>
        </p:nvSpPr>
        <p:spPr>
          <a:xfrm>
            <a:off x="4047329" y="1268659"/>
            <a:ext cx="5265483" cy="656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05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37C045-8528-4CA9-9574-5246D1A3E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7" y="2265555"/>
            <a:ext cx="4548617" cy="359092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CEDAD586-FADC-4F25-8010-3048CEA1D1C2}"/>
              </a:ext>
            </a:extLst>
          </p:cNvPr>
          <p:cNvSpPr txBox="1">
            <a:spLocks/>
          </p:cNvSpPr>
          <p:nvPr/>
        </p:nvSpPr>
        <p:spPr>
          <a:xfrm>
            <a:off x="1345612" y="5856481"/>
            <a:ext cx="3234397" cy="86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</a:p>
          <a:p>
            <a:endParaRPr lang="en-US" sz="4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xmlns="" id="{7AD34B00-9F02-4D26-ACC9-ADD318123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10" y="2265555"/>
            <a:ext cx="5347357" cy="3590926"/>
          </a:xfr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0DB4A5E5-140F-4C43-8DBD-CA7D428F88DE}"/>
              </a:ext>
            </a:extLst>
          </p:cNvPr>
          <p:cNvSpPr/>
          <p:nvPr/>
        </p:nvSpPr>
        <p:spPr>
          <a:xfrm>
            <a:off x="5310641" y="3756218"/>
            <a:ext cx="1094282" cy="609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F77DA7-6CFF-42E0-B0DB-FD3643F4E9E2}"/>
              </a:ext>
            </a:extLst>
          </p:cNvPr>
          <p:cNvSpPr/>
          <p:nvPr/>
        </p:nvSpPr>
        <p:spPr>
          <a:xfrm>
            <a:off x="4938935" y="1368766"/>
            <a:ext cx="2695210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44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endParaRPr lang="en-US" sz="4400" b="1" i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31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8B8081-2934-42D4-B53E-BADFFB0A5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8246"/>
            <a:ext cx="5928509" cy="48469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359CBB-E619-4E48-B83C-E559B57A8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7" y="1745630"/>
            <a:ext cx="5199623" cy="4352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A0A26F93-0808-4CF5-B9F2-DB0DAE63A771}"/>
              </a:ext>
            </a:extLst>
          </p:cNvPr>
          <p:cNvSpPr txBox="1">
            <a:spLocks/>
          </p:cNvSpPr>
          <p:nvPr/>
        </p:nvSpPr>
        <p:spPr>
          <a:xfrm>
            <a:off x="1115158" y="5934742"/>
            <a:ext cx="4601895" cy="1009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331F7E74-09CA-47E0-A3FD-59630EA4911D}"/>
              </a:ext>
            </a:extLst>
          </p:cNvPr>
          <p:cNvSpPr txBox="1">
            <a:spLocks/>
          </p:cNvSpPr>
          <p:nvPr/>
        </p:nvSpPr>
        <p:spPr>
          <a:xfrm>
            <a:off x="6811590" y="5829754"/>
            <a:ext cx="5061542" cy="824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A816BC-D17E-4D77-B850-3FB93E8A6F09}"/>
              </a:ext>
            </a:extLst>
          </p:cNvPr>
          <p:cNvSpPr/>
          <p:nvPr/>
        </p:nvSpPr>
        <p:spPr>
          <a:xfrm>
            <a:off x="839528" y="1028246"/>
            <a:ext cx="3019711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endParaRPr lang="en-US" sz="4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1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9E33DD2-1E7A-45A7-A196-F963E3545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74" y="1242819"/>
            <a:ext cx="5734929" cy="4689578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BA6E6DD-C7F4-45DA-AF64-40BA1FBE10EB}"/>
              </a:ext>
            </a:extLst>
          </p:cNvPr>
          <p:cNvSpPr txBox="1">
            <a:spLocks/>
          </p:cNvSpPr>
          <p:nvPr/>
        </p:nvSpPr>
        <p:spPr>
          <a:xfrm>
            <a:off x="891012" y="6066314"/>
            <a:ext cx="4601895" cy="1009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BDE4DB9C-005B-461D-ACF1-958890743DEA}"/>
              </a:ext>
            </a:extLst>
          </p:cNvPr>
          <p:cNvSpPr txBox="1">
            <a:spLocks/>
          </p:cNvSpPr>
          <p:nvPr/>
        </p:nvSpPr>
        <p:spPr>
          <a:xfrm>
            <a:off x="7347512" y="5930037"/>
            <a:ext cx="4601895" cy="1009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9FC8A-0FDA-4748-899F-22A79BB5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2" y="1242818"/>
            <a:ext cx="5734929" cy="4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4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800828F5-620B-4337-8E70-9DD7178A3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096"/>
            <a:ext cx="5528603" cy="557080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4681C3-1336-4203-BB3E-D5A4BD29F664}"/>
              </a:ext>
            </a:extLst>
          </p:cNvPr>
          <p:cNvSpPr/>
          <p:nvPr/>
        </p:nvSpPr>
        <p:spPr>
          <a:xfrm>
            <a:off x="6965854" y="2122701"/>
            <a:ext cx="46200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</a:rPr>
              <a:t>Tinh dầu Bạc hà kích thích tinh thần, giảm đau đầu, chống viêm rất hiệu quả, giúp lưu thông máu, giảm ngạt mũ</a:t>
            </a:r>
            <a:r>
              <a:rPr lang="en-US" sz="3600" dirty="0">
                <a:latin typeface="+mj-lt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869362-6D80-4222-B458-7FAB6BC51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2" y="1028246"/>
            <a:ext cx="4287038" cy="3210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465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0B5E75-3DB2-429E-BFB2-995B55CB4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" y="1918741"/>
            <a:ext cx="5715000" cy="4054541"/>
          </a:xfrm>
        </p:spPr>
      </p:pic>
      <p:pic>
        <p:nvPicPr>
          <p:cNvPr id="6" name="5342317757614986895">
            <a:hlinkClick r:id="" action="ppaction://media"/>
            <a:extLst>
              <a:ext uri="{FF2B5EF4-FFF2-40B4-BE49-F238E27FC236}">
                <a16:creationId xmlns:a16="http://schemas.microsoft.com/office/drawing/2014/main" xmlns="" id="{C2840470-EDCC-4629-A514-DCB05B862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6222" y="1918741"/>
            <a:ext cx="4897902" cy="38637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B1FBE52-24DD-4B07-8FD4-E1C69A85CAE3}"/>
              </a:ext>
            </a:extLst>
          </p:cNvPr>
          <p:cNvSpPr txBox="1">
            <a:spLocks/>
          </p:cNvSpPr>
          <p:nvPr/>
        </p:nvSpPr>
        <p:spPr>
          <a:xfrm>
            <a:off x="1658813" y="5973282"/>
            <a:ext cx="3593125" cy="745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DEDD874-3B1E-4E10-9769-1D272B803D39}"/>
              </a:ext>
            </a:extLst>
          </p:cNvPr>
          <p:cNvSpPr txBox="1">
            <a:spLocks/>
          </p:cNvSpPr>
          <p:nvPr/>
        </p:nvSpPr>
        <p:spPr>
          <a:xfrm>
            <a:off x="7183902" y="5983799"/>
            <a:ext cx="4601895" cy="874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AA440BB-158F-4B2A-9F86-C13BD2F237A0}"/>
              </a:ext>
            </a:extLst>
          </p:cNvPr>
          <p:cNvSpPr txBox="1">
            <a:spLocks/>
          </p:cNvSpPr>
          <p:nvPr/>
        </p:nvSpPr>
        <p:spPr>
          <a:xfrm>
            <a:off x="4899659" y="1048233"/>
            <a:ext cx="3593125" cy="745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F525F3C-A04F-4825-A2C2-0ADF62282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3" y="1690688"/>
            <a:ext cx="3875484" cy="516731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872287-93E2-4C7F-9CA4-7221B6FF3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16" y="1690688"/>
            <a:ext cx="3875484" cy="5167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5F947C-4BBD-4745-BE7D-859833A18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18407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1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08" y="1631934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0" y="3485399"/>
            <a:ext cx="3048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3910252" y="970233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2" name="Jupiter">
            <a:hlinkClick r:id="" action="ppaction://media"/>
            <a:extLst>
              <a:ext uri="{FF2B5EF4-FFF2-40B4-BE49-F238E27FC236}">
                <a16:creationId xmlns:a16="http://schemas.microsoft.com/office/drawing/2014/main" xmlns="" id="{F1098E7C-2D63-4EE6-833C-54D947C7A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9704" y="104025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3087" y="3519692"/>
            <a:ext cx="3216572" cy="29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3B65E-895F-4305-A087-0A942C1F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112" y="266651"/>
            <a:ext cx="5529775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3FE124-C3DD-47DC-863D-743A5FC12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94" y="1592214"/>
            <a:ext cx="10515600" cy="1591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A9B4DB0-9252-4EB2-A063-8C659295DA58}"/>
              </a:ext>
            </a:extLst>
          </p:cNvPr>
          <p:cNvSpPr txBox="1">
            <a:spLocks/>
          </p:cNvSpPr>
          <p:nvPr/>
        </p:nvSpPr>
        <p:spPr>
          <a:xfrm>
            <a:off x="838199" y="3475893"/>
            <a:ext cx="10515600" cy="2081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Symbol" panose="05050102010706020507" pitchFamily="18" charset="2"/>
              <a:buChar char="Þ"/>
            </a:pP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38" y="4337898"/>
            <a:ext cx="731520" cy="156011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19" y="2683206"/>
            <a:ext cx="731520" cy="1389594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54" y="2631642"/>
            <a:ext cx="731520" cy="1492721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52" y="1324914"/>
            <a:ext cx="640080" cy="135829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21" y="1241680"/>
            <a:ext cx="731520" cy="1441526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63" y="4337898"/>
            <a:ext cx="731520" cy="1363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70" y="139537"/>
            <a:ext cx="4137353" cy="4137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3" y="6111546"/>
            <a:ext cx="1143000" cy="74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1546"/>
            <a:ext cx="1280160" cy="74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7" y="15234"/>
            <a:ext cx="1421709" cy="828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57" y="15234"/>
            <a:ext cx="1292175" cy="843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814BA0-A0FB-41B8-AADE-13D09DFC0338}"/>
              </a:ext>
            </a:extLst>
          </p:cNvPr>
          <p:cNvSpPr txBox="1"/>
          <p:nvPr/>
        </p:nvSpPr>
        <p:spPr>
          <a:xfrm>
            <a:off x="445155" y="16700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8DF40A6-7CCE-4D00-A82A-E5BDA3ABDB07}"/>
              </a:ext>
            </a:extLst>
          </p:cNvPr>
          <p:cNvSpPr txBox="1"/>
          <p:nvPr/>
        </p:nvSpPr>
        <p:spPr>
          <a:xfrm>
            <a:off x="1955936" y="3085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D19C44-C673-4320-8295-73B0BE5423A2}"/>
              </a:ext>
            </a:extLst>
          </p:cNvPr>
          <p:cNvSpPr txBox="1"/>
          <p:nvPr/>
        </p:nvSpPr>
        <p:spPr>
          <a:xfrm>
            <a:off x="2955549" y="482456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F3956A-A314-443A-B6DE-D946782599AA}"/>
              </a:ext>
            </a:extLst>
          </p:cNvPr>
          <p:cNvSpPr txBox="1"/>
          <p:nvPr/>
        </p:nvSpPr>
        <p:spPr>
          <a:xfrm>
            <a:off x="11542144" y="171167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15C3E0B-E142-4628-A9D0-6A8D912B0C60}"/>
              </a:ext>
            </a:extLst>
          </p:cNvPr>
          <p:cNvSpPr txBox="1"/>
          <p:nvPr/>
        </p:nvSpPr>
        <p:spPr>
          <a:xfrm>
            <a:off x="10262136" y="313661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0D7721-46C2-41AA-AF50-BED76030D0C7}"/>
              </a:ext>
            </a:extLst>
          </p:cNvPr>
          <p:cNvSpPr txBox="1"/>
          <p:nvPr/>
        </p:nvSpPr>
        <p:spPr>
          <a:xfrm>
            <a:off x="8871729" y="47274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723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9" y="678299"/>
            <a:ext cx="2051250" cy="216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7804597" y="958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75026" y="1327970"/>
            <a:ext cx="8842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D2C099-2A66-478C-8C89-37E395517452}"/>
              </a:ext>
            </a:extLst>
          </p:cNvPr>
          <p:cNvSpPr txBox="1"/>
          <p:nvPr/>
        </p:nvSpPr>
        <p:spPr>
          <a:xfrm>
            <a:off x="2875026" y="3544872"/>
            <a:ext cx="8842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d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and Round Single Corner Rectangle 2"/>
              <p:cNvSpPr/>
              <p:nvPr/>
            </p:nvSpPr>
            <p:spPr>
              <a:xfrm>
                <a:off x="3151152" y="2012881"/>
                <a:ext cx="8072437" cy="3043238"/>
              </a:xfrm>
              <a:prstGeom prst="snipRoundRect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hình chữ nhật có chiều dài bằng 30m,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chiều dài </a:t>
                </a:r>
                <a:b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chiều rộng bằng ....</a:t>
                </a:r>
              </a:p>
              <a:p>
                <a:pPr algn="ctr"/>
                <a:endParaRPr lang="en-US" sz="3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Snip and Round Single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152" y="2012881"/>
                <a:ext cx="8072437" cy="3043238"/>
              </a:xfrm>
              <a:prstGeom prst="snip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nip and Round Single Corner Rectangle 4"/>
          <p:cNvSpPr/>
          <p:nvPr/>
        </p:nvSpPr>
        <p:spPr>
          <a:xfrm>
            <a:off x="3151151" y="2012881"/>
            <a:ext cx="8482831" cy="3043238"/>
          </a:xfrm>
          <a:prstGeom prst="snip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….......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…….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9" y="1808789"/>
            <a:ext cx="2051250" cy="216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38C509C-94E7-4D8E-A6B7-3D2A32C10DCB}"/>
              </a:ext>
            </a:extLst>
          </p:cNvPr>
          <p:cNvSpPr/>
          <p:nvPr/>
        </p:nvSpPr>
        <p:spPr>
          <a:xfrm>
            <a:off x="6466227" y="3146477"/>
            <a:ext cx="1442285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Ô-xi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8622E5-F993-4008-8120-3CFA157A26B0}"/>
              </a:ext>
            </a:extLst>
          </p:cNvPr>
          <p:cNvSpPr/>
          <p:nvPr/>
        </p:nvSpPr>
        <p:spPr>
          <a:xfrm>
            <a:off x="3372490" y="3887522"/>
            <a:ext cx="2872399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Các-bô-níc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75A1B9C-9170-4871-BD5B-B4A7566963AA}"/>
              </a:ext>
            </a:extLst>
          </p:cNvPr>
          <p:cNvSpPr/>
          <p:nvPr/>
        </p:nvSpPr>
        <p:spPr>
          <a:xfrm>
            <a:off x="166227" y="5382192"/>
            <a:ext cx="3283303" cy="1121419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98033" y="915098"/>
            <a:ext cx="7922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0840" cy="2550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1D306C-D2E7-487F-BD6C-469D377C6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" y="2550840"/>
            <a:ext cx="3421520" cy="2566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F2ABE3-C3C4-4337-AD8E-7A8889CE9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94" y="2550840"/>
            <a:ext cx="3818132" cy="2566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0DC790-BF19-4B0B-B89F-69C240917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69" y="2566140"/>
            <a:ext cx="3818131" cy="2550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06B52B0-7431-4AF1-BE6C-CF7E01F266FD}"/>
              </a:ext>
            </a:extLst>
          </p:cNvPr>
          <p:cNvSpPr/>
          <p:nvPr/>
        </p:nvSpPr>
        <p:spPr>
          <a:xfrm>
            <a:off x="617724" y="5570877"/>
            <a:ext cx="2380310" cy="58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4F9AD6B-41CF-42DC-A230-5723D64C3956}"/>
              </a:ext>
            </a:extLst>
          </p:cNvPr>
          <p:cNvSpPr/>
          <p:nvPr/>
        </p:nvSpPr>
        <p:spPr>
          <a:xfrm>
            <a:off x="4905845" y="5570876"/>
            <a:ext cx="2380310" cy="58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dong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10CB11B-AFDE-4158-A48A-F34B2289B5F2}"/>
              </a:ext>
            </a:extLst>
          </p:cNvPr>
          <p:cNvSpPr/>
          <p:nvPr/>
        </p:nvSpPr>
        <p:spPr>
          <a:xfrm>
            <a:off x="9193966" y="5570876"/>
            <a:ext cx="2380310" cy="58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lách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1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6111" l="4375" r="97500">
                        <a14:foregroundMark x1="82344" y1="74583" x2="82344" y2="74583"/>
                        <a14:foregroundMark x1="76328" y1="73472" x2="76328" y2="73472"/>
                        <a14:foregroundMark x1="93828" y1="46528" x2="93828" y2="46528"/>
                        <a14:foregroundMark x1="68906" y1="12361" x2="68906" y2="12361"/>
                        <a14:foregroundMark x1="66094" y1="6111" x2="66094" y2="6111"/>
                        <a14:foregroundMark x1="62031" y1="94306" x2="62031" y2="94306"/>
                        <a14:foregroundMark x1="4453" y1="72778" x2="4453" y2="72778"/>
                        <a14:foregroundMark x1="97500" y1="50000" x2="97500" y2="50000"/>
                        <a14:foregroundMark x1="31719" y1="96111" x2="31719" y2="9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43" y="1068457"/>
            <a:ext cx="6502400" cy="365760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346417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5" y="1050298"/>
            <a:ext cx="2550840" cy="2550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0B7D0E0-629E-41C2-9270-0DB74D9F5EA9}"/>
              </a:ext>
            </a:extLst>
          </p:cNvPr>
          <p:cNvSpPr/>
          <p:nvPr/>
        </p:nvSpPr>
        <p:spPr>
          <a:xfrm>
            <a:off x="3492708" y="1350102"/>
            <a:ext cx="9124976" cy="13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797244-5593-4043-BB89-D31B763EE3E6}"/>
              </a:ext>
            </a:extLst>
          </p:cNvPr>
          <p:cNvSpPr/>
          <p:nvPr/>
        </p:nvSpPr>
        <p:spPr>
          <a:xfrm>
            <a:off x="4140411" y="3365517"/>
            <a:ext cx="4471096" cy="776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endParaRPr lang="en-US" sz="4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7633" y="1136128"/>
            <a:ext cx="8082662" cy="71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61" y="-139292"/>
            <a:ext cx="2550840" cy="2550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EC7C579-E037-46EE-8837-EF2AC18C80C9}"/>
              </a:ext>
            </a:extLst>
          </p:cNvPr>
          <p:cNvSpPr/>
          <p:nvPr/>
        </p:nvSpPr>
        <p:spPr>
          <a:xfrm>
            <a:off x="1678898" y="3096184"/>
            <a:ext cx="10133351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endParaRPr lang="en-US" sz="4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25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53" y="358478"/>
            <a:ext cx="4973376" cy="4973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3" y="6111546"/>
            <a:ext cx="1143000" cy="74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1546"/>
            <a:ext cx="1280160" cy="74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1" y="263808"/>
            <a:ext cx="1568188" cy="9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03" y="358478"/>
            <a:ext cx="1400166" cy="9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9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BB68ECB2-B143-43FC-90D7-FD4DC924DA9F}"/>
              </a:ext>
            </a:extLst>
          </p:cNvPr>
          <p:cNvSpPr/>
          <p:nvPr/>
        </p:nvSpPr>
        <p:spPr>
          <a:xfrm>
            <a:off x="5666281" y="1049311"/>
            <a:ext cx="6340839" cy="25033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14299F-60C1-42A6-9CCD-75E6C3202C30}"/>
              </a:ext>
            </a:extLst>
          </p:cNvPr>
          <p:cNvSpPr/>
          <p:nvPr/>
        </p:nvSpPr>
        <p:spPr>
          <a:xfrm>
            <a:off x="6290871" y="1554086"/>
            <a:ext cx="5716249" cy="149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32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749400-7B1B-4C83-BFE7-C69DFF588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23" y="1601137"/>
            <a:ext cx="5278477" cy="5314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068007-B023-4668-95CF-E1A8D4DA7F4D}"/>
              </a:ext>
            </a:extLst>
          </p:cNvPr>
          <p:cNvSpPr/>
          <p:nvPr/>
        </p:nvSpPr>
        <p:spPr>
          <a:xfrm>
            <a:off x="484683" y="437962"/>
            <a:ext cx="11707317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endParaRPr lang="en-US" sz="4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4787AF-D365-4DDC-AE4B-4046FB2E0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" y="1946472"/>
            <a:ext cx="6613720" cy="491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600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2539136-76A2-4BEA-838A-AF6D1ED5C8AC}"/>
              </a:ext>
            </a:extLst>
          </p:cNvPr>
          <p:cNvSpPr txBox="1">
            <a:spLocks/>
          </p:cNvSpPr>
          <p:nvPr/>
        </p:nvSpPr>
        <p:spPr>
          <a:xfrm>
            <a:off x="1800664" y="2120705"/>
            <a:ext cx="9988062" cy="261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38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48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BE092C-439C-4472-A5EE-C58A52CF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860" y="1993691"/>
            <a:ext cx="6059856" cy="5479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BAB6CDA4-6370-4C10-B98B-4D5AD4D57CFC}"/>
              </a:ext>
            </a:extLst>
          </p:cNvPr>
          <p:cNvSpPr/>
          <p:nvPr/>
        </p:nvSpPr>
        <p:spPr>
          <a:xfrm>
            <a:off x="4681100" y="1735971"/>
            <a:ext cx="6733735" cy="2996419"/>
          </a:xfrm>
          <a:prstGeom prst="cloudCallout">
            <a:avLst>
              <a:gd name="adj1" fmla="val -73592"/>
              <a:gd name="adj2" fmla="val 463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83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5BA4F700-06DF-4774-8DB1-CBE718D47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2" y="66654"/>
            <a:ext cx="7741433" cy="68968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2D2C88-4DC9-4E32-B775-7F4692DD7D15}"/>
              </a:ext>
            </a:extLst>
          </p:cNvPr>
          <p:cNvSpPr txBox="1"/>
          <p:nvPr/>
        </p:nvSpPr>
        <p:spPr>
          <a:xfrm>
            <a:off x="7118991" y="4811283"/>
            <a:ext cx="5073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DD5516-97F6-467C-A29B-AE3E373F33E6}"/>
              </a:ext>
            </a:extLst>
          </p:cNvPr>
          <p:cNvSpPr/>
          <p:nvPr/>
        </p:nvSpPr>
        <p:spPr>
          <a:xfrm>
            <a:off x="1195105" y="2966738"/>
            <a:ext cx="1628880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1965D6-64B5-4D22-B9A9-17F162C1F883}"/>
              </a:ext>
            </a:extLst>
          </p:cNvPr>
          <p:cNvSpPr/>
          <p:nvPr/>
        </p:nvSpPr>
        <p:spPr>
          <a:xfrm>
            <a:off x="612" y="280967"/>
            <a:ext cx="2849028" cy="15300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686EFC7-124C-46E3-BD02-BDE3E4419CDF}"/>
              </a:ext>
            </a:extLst>
          </p:cNvPr>
          <p:cNvSpPr/>
          <p:nvPr/>
        </p:nvSpPr>
        <p:spPr>
          <a:xfrm>
            <a:off x="7487415" y="148388"/>
            <a:ext cx="3009747" cy="15300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_______________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56899A8-1006-42B5-853F-5627C505F2F7}"/>
              </a:ext>
            </a:extLst>
          </p:cNvPr>
          <p:cNvSpPr/>
          <p:nvPr/>
        </p:nvSpPr>
        <p:spPr>
          <a:xfrm>
            <a:off x="1208295" y="4160151"/>
            <a:ext cx="1628880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FCA92E1-0440-4007-AA0E-912E2BCFC96C}"/>
              </a:ext>
            </a:extLst>
          </p:cNvPr>
          <p:cNvSpPr/>
          <p:nvPr/>
        </p:nvSpPr>
        <p:spPr>
          <a:xfrm>
            <a:off x="7207932" y="4050614"/>
            <a:ext cx="1628880" cy="579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1882F4-0703-4BFC-8A0E-8CEC5C253CA7}"/>
              </a:ext>
            </a:extLst>
          </p:cNvPr>
          <p:cNvSpPr/>
          <p:nvPr/>
        </p:nvSpPr>
        <p:spPr>
          <a:xfrm>
            <a:off x="7151218" y="2905382"/>
            <a:ext cx="1628880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</a:t>
            </a:r>
          </a:p>
        </p:txBody>
      </p:sp>
    </p:spTree>
    <p:extLst>
      <p:ext uri="{BB962C8B-B14F-4D97-AF65-F5344CB8AC3E}">
        <p14:creationId xmlns:p14="http://schemas.microsoft.com/office/powerpoint/2010/main" val="20188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ả-năng-kỳ-diệu-của-lá-cây-online-vid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400800"/>
          </a:xfrm>
        </p:spPr>
      </p:pic>
    </p:spTree>
    <p:extLst>
      <p:ext uri="{BB962C8B-B14F-4D97-AF65-F5344CB8AC3E}">
        <p14:creationId xmlns:p14="http://schemas.microsoft.com/office/powerpoint/2010/main" val="5080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5BA4F700-06DF-4774-8DB1-CBE718D47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01" y="0"/>
            <a:ext cx="7151455" cy="7008236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DD5516-97F6-467C-A29B-AE3E373F33E6}"/>
              </a:ext>
            </a:extLst>
          </p:cNvPr>
          <p:cNvSpPr/>
          <p:nvPr/>
        </p:nvSpPr>
        <p:spPr>
          <a:xfrm>
            <a:off x="1287501" y="2935567"/>
            <a:ext cx="1690398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1965D6-64B5-4D22-B9A9-17F162C1F883}"/>
              </a:ext>
            </a:extLst>
          </p:cNvPr>
          <p:cNvSpPr/>
          <p:nvPr/>
        </p:nvSpPr>
        <p:spPr>
          <a:xfrm>
            <a:off x="270163" y="58165"/>
            <a:ext cx="2722418" cy="15300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686EFC7-124C-46E3-BD02-BDE3E4419CDF}"/>
              </a:ext>
            </a:extLst>
          </p:cNvPr>
          <p:cNvSpPr/>
          <p:nvPr/>
        </p:nvSpPr>
        <p:spPr>
          <a:xfrm>
            <a:off x="7118992" y="162884"/>
            <a:ext cx="2995679" cy="1778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______________________________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56899A8-1006-42B5-853F-5627C505F2F7}"/>
              </a:ext>
            </a:extLst>
          </p:cNvPr>
          <p:cNvSpPr/>
          <p:nvPr/>
        </p:nvSpPr>
        <p:spPr>
          <a:xfrm>
            <a:off x="540434" y="4074092"/>
            <a:ext cx="2528347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40CD66-8493-4FC4-9C0F-AB48B98C2A91}"/>
              </a:ext>
            </a:extLst>
          </p:cNvPr>
          <p:cNvSpPr txBox="1"/>
          <p:nvPr/>
        </p:nvSpPr>
        <p:spPr>
          <a:xfrm>
            <a:off x="346363" y="995848"/>
            <a:ext cx="272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919AC8-378D-4441-917E-F152B17F1B2B}"/>
              </a:ext>
            </a:extLst>
          </p:cNvPr>
          <p:cNvSpPr txBox="1"/>
          <p:nvPr/>
        </p:nvSpPr>
        <p:spPr>
          <a:xfrm>
            <a:off x="7327924" y="995848"/>
            <a:ext cx="2519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B54A47-A762-4310-9650-D38E8485BF3E}"/>
              </a:ext>
            </a:extLst>
          </p:cNvPr>
          <p:cNvSpPr txBox="1"/>
          <p:nvPr/>
        </p:nvSpPr>
        <p:spPr>
          <a:xfrm>
            <a:off x="1287501" y="2887059"/>
            <a:ext cx="178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- xi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4D3104-854C-4A00-B485-11394502B602}"/>
              </a:ext>
            </a:extLst>
          </p:cNvPr>
          <p:cNvSpPr txBox="1"/>
          <p:nvPr/>
        </p:nvSpPr>
        <p:spPr>
          <a:xfrm>
            <a:off x="540434" y="4062864"/>
            <a:ext cx="272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50CA68-6246-43FB-8E51-15311B05D2E7}"/>
              </a:ext>
            </a:extLst>
          </p:cNvPr>
          <p:cNvSpPr/>
          <p:nvPr/>
        </p:nvSpPr>
        <p:spPr>
          <a:xfrm>
            <a:off x="7118992" y="3934952"/>
            <a:ext cx="1690398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84B3E3-4A2D-439C-9F68-0D19B5BB5098}"/>
              </a:ext>
            </a:extLst>
          </p:cNvPr>
          <p:cNvSpPr txBox="1"/>
          <p:nvPr/>
        </p:nvSpPr>
        <p:spPr>
          <a:xfrm>
            <a:off x="7118992" y="3886444"/>
            <a:ext cx="178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- xi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AF9E11-F6C1-4959-83A9-548CDABD1811}"/>
              </a:ext>
            </a:extLst>
          </p:cNvPr>
          <p:cNvSpPr/>
          <p:nvPr/>
        </p:nvSpPr>
        <p:spPr>
          <a:xfrm>
            <a:off x="7009227" y="2951704"/>
            <a:ext cx="2528347" cy="651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____________________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FCAEC5-46D3-47BC-B7A3-1C2496792CD3}"/>
              </a:ext>
            </a:extLst>
          </p:cNvPr>
          <p:cNvSpPr txBox="1"/>
          <p:nvPr/>
        </p:nvSpPr>
        <p:spPr>
          <a:xfrm>
            <a:off x="7009227" y="2940476"/>
            <a:ext cx="272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44E096-6DF1-4E6E-A41D-2157FBDD2B3C}"/>
              </a:ext>
            </a:extLst>
          </p:cNvPr>
          <p:cNvSpPr txBox="1"/>
          <p:nvPr/>
        </p:nvSpPr>
        <p:spPr>
          <a:xfrm>
            <a:off x="7118991" y="4811283"/>
            <a:ext cx="5073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72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6" grpId="0"/>
      <p:bldP spid="18" grpId="0"/>
      <p:bldP spid="2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A5D1BA94-0522-4C4E-AAB7-452CD7114DB9}"/>
              </a:ext>
            </a:extLst>
          </p:cNvPr>
          <p:cNvSpPr/>
          <p:nvPr/>
        </p:nvSpPr>
        <p:spPr>
          <a:xfrm>
            <a:off x="351107" y="1648919"/>
            <a:ext cx="11489786" cy="450562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9EC6C9-4C24-4D7F-9DE1-238C6F5A0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178" y="2647922"/>
            <a:ext cx="8531989" cy="2815991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741</Words>
  <Application>Microsoft Office PowerPoint</Application>
  <PresentationFormat>Custom</PresentationFormat>
  <Paragraphs>118</Paragraphs>
  <Slides>40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Chào mừng các con đến với tiết học</vt:lpstr>
      <vt:lpstr>Ôn bài cũ:</vt:lpstr>
      <vt:lpstr>Ôn bài cũ: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QUÂN HOÀNG XUÂN</dc:creator>
  <cp:lastModifiedBy>pc</cp:lastModifiedBy>
  <cp:revision>68</cp:revision>
  <dcterms:created xsi:type="dcterms:W3CDTF">2019-02-09T03:27:23Z</dcterms:created>
  <dcterms:modified xsi:type="dcterms:W3CDTF">2021-02-25T12:25:36Z</dcterms:modified>
</cp:coreProperties>
</file>