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74" r:id="rId2"/>
    <p:sldId id="275" r:id="rId3"/>
    <p:sldId id="257" r:id="rId4"/>
    <p:sldId id="277" r:id="rId5"/>
    <p:sldId id="284" r:id="rId6"/>
    <p:sldId id="276" r:id="rId7"/>
    <p:sldId id="278" r:id="rId8"/>
    <p:sldId id="260" r:id="rId9"/>
    <p:sldId id="261" r:id="rId10"/>
    <p:sldId id="279" r:id="rId11"/>
    <p:sldId id="280" r:id="rId12"/>
    <p:sldId id="270" r:id="rId13"/>
    <p:sldId id="262" r:id="rId14"/>
    <p:sldId id="272" r:id="rId15"/>
    <p:sldId id="281" r:id="rId16"/>
    <p:sldId id="282" r:id="rId17"/>
    <p:sldId id="266" r:id="rId18"/>
    <p:sldId id="273" r:id="rId19"/>
    <p:sldId id="283" r:id="rId20"/>
    <p:sldId id="268" r:id="rId21"/>
    <p:sldId id="285" r:id="rId2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86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B51059-011D-48EB-BC88-40B4B7C20A17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B8267-3440-47F1-AED8-C5F1B2AAA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355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>
              <a:cs typeface="等线"/>
            </a:endParaRPr>
          </a:p>
        </p:txBody>
      </p:sp>
      <p:sp>
        <p:nvSpPr>
          <p:cNvPr id="4506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9pPr>
          </a:lstStyle>
          <a:p>
            <a:fld id="{B7AC620E-035E-457F-A174-11AF7993E809}" type="slidenum">
              <a:rPr lang="zh-CN" altLang="en-US" smtClean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pPr/>
              <a:t>7</a:t>
            </a:fld>
            <a:endParaRPr lang="zh-CN" altLang="en-US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95477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>
              <a:cs typeface="等线"/>
            </a:endParaRPr>
          </a:p>
        </p:txBody>
      </p:sp>
      <p:sp>
        <p:nvSpPr>
          <p:cNvPr id="686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9pPr>
          </a:lstStyle>
          <a:p>
            <a:fld id="{FFA5ECDE-2D87-4C59-A17A-33AC47BBA827}" type="slidenum">
              <a:rPr lang="zh-CN" altLang="en-US" smtClean="0">
                <a:solidFill>
                  <a:srgbClr val="000000"/>
                </a:solidFill>
                <a:latin typeface="等线"/>
                <a:ea typeface="等线"/>
                <a:cs typeface="等线"/>
              </a:rPr>
              <a:pPr/>
              <a:t>21</a:t>
            </a:fld>
            <a:endParaRPr lang="zh-CN" altLang="en-US">
              <a:solidFill>
                <a:srgbClr val="000000"/>
              </a:solidFill>
              <a:latin typeface="等线"/>
              <a:ea typeface="等线"/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163930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659A3-D613-4A07-AD11-EA1872510E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27986E-793F-4E64-A249-FF20A30F92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1550B-62BC-466E-B78D-0312F2FA7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38E0-AB93-4715-AA71-A5357396EF71}" type="datetimeFigureOut">
              <a:rPr lang="vi-VN" smtClean="0"/>
              <a:t>09/03/2021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1F8880-91F3-4104-906D-BC02EAD38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D4AE0-C58D-40CB-8D5A-5E9EAE364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361D-2DA1-469D-9CE6-7BF6488A1B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2994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D695B-AF9B-404B-970A-50B9F945D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76FAF3-27B3-4971-9AD0-777BE3EB00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F5429-B7EA-45F6-BDF1-E46918EC2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38E0-AB93-4715-AA71-A5357396EF71}" type="datetimeFigureOut">
              <a:rPr lang="vi-VN" smtClean="0"/>
              <a:t>09/03/2021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43C81F-403A-42E3-9E47-7DCA0FDA3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895CD8-219C-41E3-9163-2EDAA8EA4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361D-2DA1-469D-9CE6-7BF6488A1B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676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09E756-F9A9-4118-A6C7-23AB2CD30C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01E785-121C-4564-9D80-C7070A88B0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A63A3E-7668-41F9-9BAA-DC5F93305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38E0-AB93-4715-AA71-A5357396EF71}" type="datetimeFigureOut">
              <a:rPr lang="vi-VN" smtClean="0"/>
              <a:t>09/03/2021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B580E0-BBEE-46FC-8F24-1730AD872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3DBD9D-C0D4-4C36-8909-F0A72388D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361D-2DA1-469D-9CE6-7BF6488A1B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11916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8125"/>
            <a:ext cx="12192000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988" y="5000625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组合 10"/>
          <p:cNvGrpSpPr>
            <a:grpSpLocks/>
          </p:cNvGrpSpPr>
          <p:nvPr userDrawn="1"/>
        </p:nvGrpSpPr>
        <p:grpSpPr bwMode="auto">
          <a:xfrm>
            <a:off x="-1901825" y="-74613"/>
            <a:ext cx="15300325" cy="2078038"/>
            <a:chOff x="-900605" y="-49427"/>
            <a:chExt cx="5490815" cy="745701"/>
          </a:xfrm>
        </p:grpSpPr>
        <p:pic>
          <p:nvPicPr>
            <p:cNvPr id="5" name="图片 11"/>
            <p:cNvPicPr>
              <a:picLocks noChangeAspect="1"/>
            </p:cNvPicPr>
            <p:nvPr userDrawn="1"/>
          </p:nvPicPr>
          <p:blipFill rotWithShape="1">
            <a:blip r:embed="rId4"/>
            <a:srcRect b="22727"/>
            <a:stretch>
              <a:fillRect/>
            </a:stretch>
          </p:blipFill>
          <p:spPr>
            <a:xfrm rot="5400000">
              <a:off x="3006736" y="-913975"/>
              <a:ext cx="718927" cy="244802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12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 rot="5400000">
              <a:off x="323996" y="-1247253"/>
              <a:ext cx="718926" cy="316812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653284354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12192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3940712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4EA97-EE53-4801-A74B-14AC43C08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0F2A48-542A-4A2A-8735-27E6CDC947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E0E0D1-A2AB-4233-8037-C1CCA351F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38E0-AB93-4715-AA71-A5357396EF71}" type="datetimeFigureOut">
              <a:rPr lang="vi-VN" smtClean="0"/>
              <a:t>09/03/2021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31A08-C64B-46DC-A0ED-BFFDC421F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5D9798-2AFE-4AEB-A9C9-B1DB087D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361D-2DA1-469D-9CE6-7BF6488A1B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8129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87134-0C27-4988-8B22-71E29814A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E59517-6AA4-46AC-992A-64359845D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0A266-14D1-4D69-A375-8DA1FA84B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38E0-AB93-4715-AA71-A5357396EF71}" type="datetimeFigureOut">
              <a:rPr lang="vi-VN" smtClean="0"/>
              <a:t>09/03/2021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D78F81-4BBD-4F97-A179-70ABC4364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1F8C5-369B-4A97-B131-67093CB54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361D-2DA1-469D-9CE6-7BF6488A1B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5291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498B5-8F65-4F31-952E-E3FDE4112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75C699-61F8-4A41-9E95-C76E65D68F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B8993A-2170-4DE9-BB43-275E07804A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59CD08-24F9-4E65-BDE8-099E172C2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38E0-AB93-4715-AA71-A5357396EF71}" type="datetimeFigureOut">
              <a:rPr lang="vi-VN" smtClean="0"/>
              <a:t>09/03/2021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F0C0A2-7AA6-4A4C-ABF6-1DDFC724E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9C1AB-30DC-4BCA-840B-A50BC9472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361D-2DA1-469D-9CE6-7BF6488A1B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0678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DA060-0AF4-4818-A470-5C167B999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26BFC1-7B2F-49EA-B99B-B1A0F7EBF5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25D0DD-771A-4F0D-AB45-6B6E593569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041F1E-41B8-42C5-8571-6954367C17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178D4D-7778-4CDF-9C9A-342FF013F7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A08E1-8267-45E1-9534-CB7E16072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38E0-AB93-4715-AA71-A5357396EF71}" type="datetimeFigureOut">
              <a:rPr lang="vi-VN" smtClean="0"/>
              <a:t>09/03/2021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6195CB-3A60-4926-87BF-509DC749A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8D03DE-4AE7-4BCA-8FC5-102B41F42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361D-2DA1-469D-9CE6-7BF6488A1B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7608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C3CD6-1A8D-4FC4-98A8-58262BEE3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D14058-3310-4344-8554-8FDE2E370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38E0-AB93-4715-AA71-A5357396EF71}" type="datetimeFigureOut">
              <a:rPr lang="vi-VN" smtClean="0"/>
              <a:t>09/03/2021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7802E2-5CC3-4B3C-8B56-90FD46AE8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CA6867-17F7-4487-97A7-B5259B0F6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361D-2DA1-469D-9CE6-7BF6488A1B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9573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3FB9E1-7606-486F-8E5A-50E2B3ABE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38E0-AB93-4715-AA71-A5357396EF71}" type="datetimeFigureOut">
              <a:rPr lang="vi-VN" smtClean="0"/>
              <a:t>09/03/2021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63BB6F-3617-43E5-B843-024B1951A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838837-1495-4F9E-9F96-B6249CC8B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361D-2DA1-469D-9CE6-7BF6488A1B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7453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A11B3-2DF6-4F83-A3D3-2A96E15A9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A51575-B604-4D32-8BAA-F541B6A93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5124C8-7C0D-411B-8CB3-DFD26510E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381416-4525-47A7-BD47-97FD32BC6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38E0-AB93-4715-AA71-A5357396EF71}" type="datetimeFigureOut">
              <a:rPr lang="vi-VN" smtClean="0"/>
              <a:t>09/03/2021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35520E-AA30-4D0D-99E7-2E41E56FF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F1D14E-A243-401B-80A9-55E09EE68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361D-2DA1-469D-9CE6-7BF6488A1B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3218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B09D2-8F4A-48BC-9978-D9A081955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EA9746-6338-4F14-BB18-2301C3DAE1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E854FA-235E-494B-B050-87FB40316A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AC9EC3-7614-4571-A772-8B75A9A4F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38E0-AB93-4715-AA71-A5357396EF71}" type="datetimeFigureOut">
              <a:rPr lang="vi-VN" smtClean="0"/>
              <a:t>09/03/2021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D72F75-816B-49CC-B4DB-9EA178102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8F0668-06B8-4C44-A93D-BEB7335F9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361D-2DA1-469D-9CE6-7BF6488A1B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7794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A7A3CE-FE1F-4EC6-9F0C-44489E69B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6B33ED-B963-4F26-8FC0-A81CFC74E4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9BA9E1-22AC-4159-AEC9-BCAE41F04E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738E0-AB93-4715-AA71-A5357396EF71}" type="datetimeFigureOut">
              <a:rPr lang="vi-VN" smtClean="0"/>
              <a:t>09/03/2021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7C8339-09F9-4E6F-AD3E-5541C85D98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2044F0-DE76-42C2-8913-B7F4666F8E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8361D-2DA1-469D-9CE6-7BF6488A1B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0667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1.wdp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microsoft.com/office/2007/relationships/hdphoto" Target="../media/hdphoto13.wdp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11" Type="http://schemas.microsoft.com/office/2007/relationships/hdphoto" Target="../media/hdphoto11.wdp"/><Relationship Id="rId5" Type="http://schemas.microsoft.com/office/2007/relationships/hdphoto" Target="../media/hdphoto13.wdp"/><Relationship Id="rId10" Type="http://schemas.openxmlformats.org/officeDocument/2006/relationships/image" Target="../media/image19.png"/><Relationship Id="rId4" Type="http://schemas.openxmlformats.org/officeDocument/2006/relationships/image" Target="../media/image21.png"/><Relationship Id="rId9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22.wdp"/><Relationship Id="rId18" Type="http://schemas.openxmlformats.org/officeDocument/2006/relationships/image" Target="../media/image33.png"/><Relationship Id="rId3" Type="http://schemas.microsoft.com/office/2007/relationships/hdphoto" Target="../media/hdphoto17.wdp"/><Relationship Id="rId7" Type="http://schemas.microsoft.com/office/2007/relationships/hdphoto" Target="../media/hdphoto19.wdp"/><Relationship Id="rId12" Type="http://schemas.openxmlformats.org/officeDocument/2006/relationships/image" Target="../media/image30.png"/><Relationship Id="rId17" Type="http://schemas.microsoft.com/office/2007/relationships/hdphoto" Target="../media/hdphoto24.wdp"/><Relationship Id="rId2" Type="http://schemas.openxmlformats.org/officeDocument/2006/relationships/image" Target="../media/image25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microsoft.com/office/2007/relationships/hdphoto" Target="../media/hdphoto21.wdp"/><Relationship Id="rId5" Type="http://schemas.microsoft.com/office/2007/relationships/hdphoto" Target="../media/hdphoto18.wdp"/><Relationship Id="rId15" Type="http://schemas.microsoft.com/office/2007/relationships/hdphoto" Target="../media/hdphoto23.wdp"/><Relationship Id="rId10" Type="http://schemas.openxmlformats.org/officeDocument/2006/relationships/image" Target="../media/image29.png"/><Relationship Id="rId19" Type="http://schemas.microsoft.com/office/2007/relationships/hdphoto" Target="../media/hdphoto25.wdp"/><Relationship Id="rId4" Type="http://schemas.openxmlformats.org/officeDocument/2006/relationships/image" Target="../media/image26.png"/><Relationship Id="rId9" Type="http://schemas.microsoft.com/office/2007/relationships/hdphoto" Target="../media/hdphoto20.wdp"/><Relationship Id="rId1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7" Type="http://schemas.microsoft.com/office/2007/relationships/hdphoto" Target="../media/hdphoto9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27.wdp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6.png"/><Relationship Id="rId5" Type="http://schemas.openxmlformats.org/officeDocument/2006/relationships/audio" Target="../media/audio2.wav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ctrTitle" idx="4294967295"/>
          </p:nvPr>
        </p:nvSpPr>
        <p:spPr>
          <a:xfrm>
            <a:off x="1192213" y="3236913"/>
            <a:ext cx="9144000" cy="23876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75365" tIns="37682" rIns="75365" bIns="37682" anchor="b"/>
          <a:lstStyle/>
          <a:p>
            <a:pPr eaLnBrk="1" hangingPunct="1"/>
            <a:endParaRPr lang="en-US" altLang="en-US" sz="6000"/>
          </a:p>
        </p:txBody>
      </p:sp>
      <p:pic>
        <p:nvPicPr>
          <p:cNvPr id="4301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3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Subtitle 2"/>
          <p:cNvSpPr>
            <a:spLocks noGrp="1"/>
          </p:cNvSpPr>
          <p:nvPr>
            <p:ph type="subTitle" idx="4294967295"/>
          </p:nvPr>
        </p:nvSpPr>
        <p:spPr>
          <a:xfrm>
            <a:off x="2859314" y="2376056"/>
            <a:ext cx="7907338" cy="2285275"/>
          </a:xfrm>
        </p:spPr>
        <p:txBody>
          <a:bodyPr lIns="75365" tIns="37682" rIns="75365" bIns="37682"/>
          <a:lstStyle/>
          <a:p>
            <a:pPr marL="0" indent="0" algn="ctr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UTM Avo"/>
              </a:rPr>
              <a:t>Chào mừng các con đến với tiết </a:t>
            </a:r>
            <a:r>
              <a:rPr lang="en-US" altLang="en-US" sz="4400" b="1" dirty="0">
                <a:solidFill>
                  <a:srgbClr val="002060"/>
                </a:solidFill>
                <a:latin typeface="UTM Avo"/>
              </a:rPr>
              <a:t>TỰ NHIÊN VÀ XÃ HỘI</a:t>
            </a:r>
          </a:p>
        </p:txBody>
      </p:sp>
    </p:spTree>
    <p:extLst>
      <p:ext uri="{BB962C8B-B14F-4D97-AF65-F5344CB8AC3E}">
        <p14:creationId xmlns:p14="http://schemas.microsoft.com/office/powerpoint/2010/main" val="474143219"/>
      </p:ext>
    </p:extLst>
  </p:cSld>
  <p:clrMapOvr>
    <a:masterClrMapping/>
  </p:clrMapOvr>
  <p:transition>
    <p:sndAc>
      <p:stSnd>
        <p:snd r:embed="rId2" name="chimes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i 1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6572" y="129811"/>
            <a:ext cx="11612880" cy="653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65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25" y="0"/>
            <a:ext cx="10966951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2342" y="2182985"/>
            <a:ext cx="73761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00CC"/>
                </a:solidFill>
              </a:rPr>
              <a:t>Cơ thể chúng ta có những vùng riêng tư như vùng được che kín bằng quần áo lót.</a:t>
            </a:r>
            <a:endParaRPr lang="vi-VN" sz="32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41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2879CF-9EBA-476B-9B68-F8B2627461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5123" y="130628"/>
            <a:ext cx="9734788" cy="660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67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D9E4EF81-4131-46EA-BC0D-310D4EDC9B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12806" y="1144994"/>
            <a:ext cx="9879194" cy="5669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0962" y="235131"/>
            <a:ext cx="110381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 tên các bộ phận bên ngoài của cơ thể con trai hoặc con gái.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15" y="2381854"/>
            <a:ext cx="2016856" cy="185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02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xercise b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54" y="1930104"/>
            <a:ext cx="5963920" cy="421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xercise b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057" y="2051293"/>
            <a:ext cx="5591648" cy="409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52400" y="152400"/>
            <a:ext cx="37465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Quicksand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7017" y="222069"/>
            <a:ext cx="110381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Hoạt động của một số bộ phận cơ thể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Bộ phận nào của cơ thể làm được các việc dưới đây ?</a:t>
            </a:r>
          </a:p>
        </p:txBody>
      </p:sp>
    </p:spTree>
    <p:extLst>
      <p:ext uri="{BB962C8B-B14F-4D97-AF65-F5344CB8AC3E}">
        <p14:creationId xmlns:p14="http://schemas.microsoft.com/office/powerpoint/2010/main" val="40021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exercise b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63" y="40296"/>
            <a:ext cx="11164388" cy="316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-960722"/>
            <a:ext cx="80804" cy="4308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Quicksand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196" name="Picture 4" descr="exercise b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864" y="3178189"/>
            <a:ext cx="5543006" cy="367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 flipV="1">
            <a:off x="622663" y="-83290"/>
            <a:ext cx="203571" cy="4308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Quicksand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199" name="Picture 7" descr="exercise b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74" y="3154104"/>
            <a:ext cx="4315097" cy="3553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 flipV="1">
            <a:off x="6984274" y="273387"/>
            <a:ext cx="210797" cy="4308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Quicksand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2337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exercise b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886" y="1409299"/>
            <a:ext cx="9126582" cy="258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-960722"/>
            <a:ext cx="80804" cy="4308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Quicksand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196" name="Picture 4" descr="exercise b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057" y="4139358"/>
            <a:ext cx="3583576" cy="237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 flipV="1">
            <a:off x="622663" y="-83290"/>
            <a:ext cx="203571" cy="4308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Quicksand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199" name="Picture 7" descr="exercise b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445" y="4081098"/>
            <a:ext cx="2747555" cy="226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 flipV="1">
            <a:off x="6984274" y="273387"/>
            <a:ext cx="210797" cy="4308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Quicksand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2" descr="exercise b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258" y="4022839"/>
            <a:ext cx="3284948" cy="232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xercise b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591" y="4168487"/>
            <a:ext cx="3171107" cy="232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24448" y="499275"/>
            <a:ext cx="11038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cho biết tay và chân còn làm được những việc gì khác.</a:t>
            </a:r>
          </a:p>
        </p:txBody>
      </p:sp>
    </p:spTree>
    <p:extLst>
      <p:ext uri="{BB962C8B-B14F-4D97-AF65-F5344CB8AC3E}">
        <p14:creationId xmlns:p14="http://schemas.microsoft.com/office/powerpoint/2010/main" val="87264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exercise b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1" y="37012"/>
            <a:ext cx="9650505" cy="6777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 flipV="1">
            <a:off x="152400" y="-17067"/>
            <a:ext cx="184947" cy="4308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Quicksand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23728" y="1856062"/>
            <a:ext cx="36172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 mình hãy giúp đỡ những người có khó khăn về vận động các bạn nhé !</a:t>
            </a:r>
          </a:p>
        </p:txBody>
      </p:sp>
    </p:spTree>
    <p:extLst>
      <p:ext uri="{BB962C8B-B14F-4D97-AF65-F5344CB8AC3E}">
        <p14:creationId xmlns:p14="http://schemas.microsoft.com/office/powerpoint/2010/main" val="139210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exercise b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863"/>
            <a:ext cx="12039600" cy="455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" y="-40185"/>
            <a:ext cx="147608" cy="4308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Quicksand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2829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exercise b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29" y="1750651"/>
            <a:ext cx="2513902" cy="2277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exercise b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820" y="1743755"/>
            <a:ext cx="2474437" cy="2277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exercise b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909" y="1854923"/>
            <a:ext cx="2518493" cy="221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exercise b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2054" y="1854923"/>
            <a:ext cx="2342830" cy="221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1" name="Picture 13" descr="exercise b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5" y="4558961"/>
            <a:ext cx="2324786" cy="215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7" name="Picture 19" descr="exercise b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410" y="4587464"/>
            <a:ext cx="2384491" cy="215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0" name="Picture 22" descr="exercise b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520" y="4648036"/>
            <a:ext cx="2140635" cy="206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3" name="Picture 25" descr="exercise b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333" y="4530458"/>
            <a:ext cx="2210138" cy="221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6" name="Picture 28" descr="exercise b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247" y="4432972"/>
            <a:ext cx="2467426" cy="226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627017" y="222069"/>
            <a:ext cx="11369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Giữ cơ thể sạch sẽ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Các bạn trong hình dưới đây đang làm gì để giữ cơ thể sạch sẽ ?</a:t>
            </a:r>
          </a:p>
        </p:txBody>
      </p:sp>
    </p:spTree>
    <p:extLst>
      <p:ext uri="{BB962C8B-B14F-4D97-AF65-F5344CB8AC3E}">
        <p14:creationId xmlns:p14="http://schemas.microsoft.com/office/powerpoint/2010/main" val="131572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12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5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5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25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25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250"/>
                                        <p:tgtEl>
                                          <p:spTgt spid="12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250"/>
                                        <p:tgtEl>
                                          <p:spTgt spid="12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250"/>
                                        <p:tgtEl>
                                          <p:spTgt spid="12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250"/>
                                        <p:tgtEl>
                                          <p:spTgt spid="12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Box 10"/>
          <p:cNvSpPr txBox="1">
            <a:spLocks noChangeArrowheads="1"/>
          </p:cNvSpPr>
          <p:nvPr/>
        </p:nvSpPr>
        <p:spPr bwMode="auto">
          <a:xfrm>
            <a:off x="645460" y="1344146"/>
            <a:ext cx="11026588" cy="795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226" tIns="58613" rIns="117226" bIns="58613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9pPr>
          </a:lstStyle>
          <a:p>
            <a:pPr algn="ctr"/>
            <a:r>
              <a:rPr lang="en-US" altLang="en-US" sz="4400" b="1" dirty="0">
                <a:solidFill>
                  <a:srgbClr val="FF0000"/>
                </a:solidFill>
                <a:ea typeface="SimSun" panose="02010600030101010101" pitchFamily="2" charset="-122"/>
                <a:cs typeface="Arial" panose="020B0604020202020204" pitchFamily="34" charset="0"/>
              </a:rPr>
              <a:t>Chủ đề 5: CON NGƯỜI VÀ SỨC KHOẺ</a:t>
            </a:r>
          </a:p>
        </p:txBody>
      </p:sp>
      <p:sp>
        <p:nvSpPr>
          <p:cNvPr id="5" name="Oval 4"/>
          <p:cNvSpPr/>
          <p:nvPr/>
        </p:nvSpPr>
        <p:spPr>
          <a:xfrm>
            <a:off x="2613773" y="2139625"/>
            <a:ext cx="7565651" cy="4464423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226" tIns="58613" rIns="117226" bIns="58613" anchor="ctr"/>
          <a:lstStyle/>
          <a:p>
            <a:pPr>
              <a:defRPr/>
            </a:pPr>
            <a:r>
              <a:rPr lang="en-US" sz="3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</a:t>
            </a:r>
            <a:r>
              <a:rPr lang="en-US" sz="3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Cơ thể em</a:t>
            </a:r>
          </a:p>
          <a:p>
            <a:pPr>
              <a:defRPr/>
            </a:pPr>
            <a:r>
              <a:rPr lang="en-US" sz="3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 </a:t>
            </a:r>
            <a:r>
              <a:rPr lang="en-US" sz="3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giác quan</a:t>
            </a:r>
          </a:p>
          <a:p>
            <a:pPr>
              <a:defRPr/>
            </a:pPr>
            <a:r>
              <a:rPr lang="en-US" sz="3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16.</a:t>
            </a:r>
            <a:r>
              <a:rPr lang="en-US" sz="3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Ăn uống hàng ngày</a:t>
            </a:r>
          </a:p>
          <a:p>
            <a:pPr>
              <a:defRPr/>
            </a:pPr>
            <a:r>
              <a:rPr lang="en-US" sz="3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17.</a:t>
            </a:r>
            <a:r>
              <a:rPr lang="en-US" sz="3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Vận động và nghỉ ngơi</a:t>
            </a:r>
          </a:p>
          <a:p>
            <a:pPr>
              <a:defRPr/>
            </a:pPr>
            <a:r>
              <a:rPr lang="en-US" sz="3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18.</a:t>
            </a:r>
            <a:r>
              <a:rPr lang="en-US" sz="3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Thực hành: Rửa tay, </a:t>
            </a:r>
          </a:p>
          <a:p>
            <a:pPr>
              <a:defRPr/>
            </a:pPr>
            <a:r>
              <a:rPr lang="en-US" sz="3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chải răng, rửa mặt</a:t>
            </a:r>
          </a:p>
          <a:p>
            <a:pPr>
              <a:defRPr/>
            </a:pPr>
            <a:r>
              <a:rPr lang="en-US" sz="3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19.</a:t>
            </a:r>
            <a:r>
              <a:rPr lang="en-US" sz="3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Giữ an toàn cho cơ thể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D8312B-FCA3-4F8A-B198-C6950E5C7680}"/>
              </a:ext>
            </a:extLst>
          </p:cNvPr>
          <p:cNvSpPr txBox="1"/>
          <p:nvPr/>
        </p:nvSpPr>
        <p:spPr>
          <a:xfrm>
            <a:off x="3719550" y="238521"/>
            <a:ext cx="59021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4000" b="1" dirty="0">
                <a:solidFill>
                  <a:srgbClr val="002060"/>
                </a:solidFill>
                <a:latin typeface="UTM Avo"/>
              </a:rPr>
              <a:t>TỰ NHIÊN VÀ XÃ HỘI</a:t>
            </a:r>
            <a:endParaRPr lang="en-SG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2649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exercise b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82833"/>
            <a:ext cx="12192000" cy="207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 flipV="1">
            <a:off x="-1" y="38190"/>
            <a:ext cx="166717" cy="4308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Quicksand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316" name="Picture 4" descr="exercise b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766876"/>
            <a:ext cx="12039600" cy="259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764" y="4889922"/>
            <a:ext cx="2016856" cy="185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87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A_图片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8" t="16713" b="14111"/>
          <a:stretch>
            <a:fillRect/>
          </a:stretch>
        </p:blipFill>
        <p:spPr bwMode="auto">
          <a:xfrm>
            <a:off x="2643188" y="552450"/>
            <a:ext cx="6550025" cy="503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图片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38" y="987425"/>
            <a:ext cx="1630362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图片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3286125"/>
            <a:ext cx="4319588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A_图片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7" t="12257" r="11253" b="65141"/>
          <a:stretch>
            <a:fillRect/>
          </a:stretch>
        </p:blipFill>
        <p:spPr bwMode="auto">
          <a:xfrm>
            <a:off x="3417888" y="3678238"/>
            <a:ext cx="5002212" cy="155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913" y="3600450"/>
            <a:ext cx="325755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1" name="TextBox 2"/>
          <p:cNvSpPr txBox="1">
            <a:spLocks noChangeArrowheads="1"/>
          </p:cNvSpPr>
          <p:nvPr/>
        </p:nvSpPr>
        <p:spPr bwMode="auto">
          <a:xfrm>
            <a:off x="3612357" y="2473325"/>
            <a:ext cx="4735512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</a:t>
            </a:r>
            <a:endParaRPr lang="en-US" altLang="en-US" sz="6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741706"/>
      </p:ext>
    </p:extLst>
  </p:cSld>
  <p:clrMapOvr>
    <a:masterClrMapping/>
  </p:clrMapOvr>
  <p:transition spd="slow">
    <p:random/>
    <p:sndAc>
      <p:stSnd>
        <p:snd r:embed="rId5" name="applause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C3D53A-9B11-4D7B-9E49-A677A0803E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1467" y="0"/>
            <a:ext cx="10304659" cy="675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287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2E3418-CD05-485B-9D20-778B238F4A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0489" y="0"/>
            <a:ext cx="993422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231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Rectangle 6"/>
          <p:cNvSpPr/>
          <p:nvPr/>
        </p:nvSpPr>
        <p:spPr>
          <a:xfrm>
            <a:off x="3685902" y="1830734"/>
            <a:ext cx="5249863" cy="28061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14</a:t>
            </a: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 thể em</a:t>
            </a: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(tr.94)</a:t>
            </a:r>
          </a:p>
        </p:txBody>
      </p:sp>
      <p:sp>
        <p:nvSpPr>
          <p:cNvPr id="9" name="Right Arrow 7">
            <a:hlinkClick r:id="rId4" action="ppaction://hlinksldjump"/>
          </p:cNvPr>
          <p:cNvSpPr/>
          <p:nvPr/>
        </p:nvSpPr>
        <p:spPr>
          <a:xfrm flipH="1">
            <a:off x="9856788" y="5372100"/>
            <a:ext cx="719137" cy="468313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1205" name="TextBox 6"/>
          <p:cNvSpPr txBox="1">
            <a:spLocks noChangeArrowheads="1"/>
          </p:cNvSpPr>
          <p:nvPr/>
        </p:nvSpPr>
        <p:spPr bwMode="auto">
          <a:xfrm>
            <a:off x="2917825" y="284163"/>
            <a:ext cx="7658100" cy="1546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7" rIns="68573" bIns="3428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3200" b="1" dirty="0">
                <a:solidFill>
                  <a:srgbClr val="000000"/>
                </a:solidFill>
                <a:latin typeface="HP001 4 hàng" pitchFamily="34" charset="0"/>
                <a:cs typeface="Times New Roman" panose="02020603050405020304" pitchFamily="18" charset="0"/>
              </a:rPr>
              <a:t>Thứ năm ngày 25 tháng 2 năm 2021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altLang="en-US" sz="3200" b="1" dirty="0">
                <a:solidFill>
                  <a:srgbClr val="000000"/>
                </a:solidFill>
                <a:latin typeface="HP001 4 hàng" pitchFamily="34" charset="0"/>
                <a:cs typeface="Times New Roman" panose="02020603050405020304" pitchFamily="18" charset="0"/>
              </a:rPr>
              <a:t>Tự nhiên và xã hội</a:t>
            </a:r>
          </a:p>
        </p:txBody>
      </p:sp>
    </p:spTree>
    <p:extLst>
      <p:ext uri="{BB962C8B-B14F-4D97-AF65-F5344CB8AC3E}">
        <p14:creationId xmlns:p14="http://schemas.microsoft.com/office/powerpoint/2010/main" val="653518549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ctrTitle" idx="4294967295"/>
          </p:nvPr>
        </p:nvSpPr>
        <p:spPr>
          <a:xfrm>
            <a:off x="1192213" y="3236913"/>
            <a:ext cx="9144000" cy="23876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75365" tIns="37682" rIns="75365" bIns="37682" anchor="b"/>
          <a:lstStyle/>
          <a:p>
            <a:pPr eaLnBrk="1" hangingPunct="1"/>
            <a:endParaRPr lang="en-US" altLang="en-US" sz="6000"/>
          </a:p>
        </p:txBody>
      </p:sp>
      <p:pic>
        <p:nvPicPr>
          <p:cNvPr id="4301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3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Subtitle 2"/>
          <p:cNvSpPr>
            <a:spLocks noGrp="1"/>
          </p:cNvSpPr>
          <p:nvPr>
            <p:ph type="subTitle" idx="4294967295"/>
          </p:nvPr>
        </p:nvSpPr>
        <p:spPr>
          <a:xfrm>
            <a:off x="2767874" y="1963239"/>
            <a:ext cx="7907338" cy="623207"/>
          </a:xfrm>
        </p:spPr>
        <p:txBody>
          <a:bodyPr lIns="75365" tIns="37682" rIns="75365" bIns="37682">
            <a:normAutofit lnSpcReduction="10000"/>
          </a:bodyPr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UTM Avo"/>
              </a:rPr>
              <a:t>Bài 14: CƠ THỂ EM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3542892" y="2586446"/>
            <a:ext cx="7132320" cy="2796222"/>
          </a:xfrm>
          <a:prstGeom prst="rect">
            <a:avLst/>
          </a:prstGeom>
        </p:spPr>
        <p:txBody>
          <a:bodyPr vert="horz" lIns="75365" tIns="37682" rIns="75365" bIns="3768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sz="3200" b="1" dirty="0">
                <a:solidFill>
                  <a:srgbClr val="002060"/>
                </a:solidFill>
                <a:latin typeface="UTM Avo"/>
              </a:rPr>
              <a:t>Hãy cùng tìm hiểu về:</a:t>
            </a:r>
          </a:p>
          <a:p>
            <a:r>
              <a:rPr lang="en-US" altLang="en-US" sz="3200" dirty="0">
                <a:solidFill>
                  <a:srgbClr val="002060"/>
                </a:solidFill>
                <a:latin typeface="UTM Avo"/>
              </a:rPr>
              <a:t>Các bộ phận bên ngoài của cơ thể và hoạt động của chúng.</a:t>
            </a:r>
          </a:p>
          <a:p>
            <a:r>
              <a:rPr lang="en-US" altLang="en-US" sz="3200" dirty="0">
                <a:solidFill>
                  <a:srgbClr val="002060"/>
                </a:solidFill>
                <a:latin typeface="UTM Avo"/>
              </a:rPr>
              <a:t>Những việc cần làm để giữ cơ thể sạch sẽ.</a:t>
            </a:r>
          </a:p>
        </p:txBody>
      </p:sp>
    </p:spTree>
    <p:extLst>
      <p:ext uri="{BB962C8B-B14F-4D97-AF65-F5344CB8AC3E}">
        <p14:creationId xmlns:p14="http://schemas.microsoft.com/office/powerpoint/2010/main" val="1757195102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25588"/>
            <a:ext cx="9574213" cy="383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组合 7"/>
          <p:cNvGrpSpPr>
            <a:grpSpLocks/>
          </p:cNvGrpSpPr>
          <p:nvPr/>
        </p:nvGrpSpPr>
        <p:grpSpPr bwMode="auto">
          <a:xfrm>
            <a:off x="51546" y="-52388"/>
            <a:ext cx="12088906" cy="2900248"/>
            <a:chOff x="2637348" y="-39334"/>
            <a:chExt cx="3981734" cy="4087829"/>
          </a:xfrm>
        </p:grpSpPr>
        <p:sp>
          <p:nvSpPr>
            <p:cNvPr id="7" name="任意多边形 6"/>
            <p:cNvSpPr/>
            <p:nvPr/>
          </p:nvSpPr>
          <p:spPr>
            <a:xfrm>
              <a:off x="3513909" y="-39334"/>
              <a:ext cx="2338251" cy="1254180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637348" y="1785486"/>
              <a:ext cx="3981734" cy="2263009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 defTabSz="1219170"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AU" altLang="zh-CN" sz="4000" kern="0" dirty="0">
                  <a:solidFill>
                    <a:schemeClr val="tx1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Chúng mình cùng múa và hát một bài hát nhắc đến tên các bộ phận của cơ thể nhé!</a:t>
              </a:r>
              <a:endParaRPr lang="zh-CN" altLang="en-US" sz="4000" kern="0" dirty="0">
                <a:solidFill>
                  <a:schemeClr val="tx1"/>
                </a:solidFill>
                <a:latin typeface=".黑体-日本语" panose="02000500000000000000" pitchFamily="2" charset="-122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3419336" y="1113211"/>
              <a:ext cx="216709" cy="78010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5782896" y="1107014"/>
              <a:ext cx="216709" cy="792682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1301755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F045F8-EB50-456D-A1B0-83750108C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6421" y="1097280"/>
            <a:ext cx="9476562" cy="57607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7017" y="222069"/>
            <a:ext cx="1051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hát: Ồ sao bé không lắc</a:t>
            </a:r>
          </a:p>
        </p:txBody>
      </p:sp>
    </p:spTree>
    <p:extLst>
      <p:ext uri="{BB962C8B-B14F-4D97-AF65-F5344CB8AC3E}">
        <p14:creationId xmlns:p14="http://schemas.microsoft.com/office/powerpoint/2010/main" val="24802332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C6C99B-4F6B-441C-A1A4-F623E3EE5C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383" y="1894115"/>
            <a:ext cx="5760719" cy="38666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02C154-9E2A-413C-9E88-4DBA78549E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3291" y="1894114"/>
            <a:ext cx="5901840" cy="38666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7017" y="222069"/>
            <a:ext cx="110381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bộ phận bên ngoài của cơ thể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Hãy chỉ và nói tên một số bộ phận bên ngoài của cơ thể con gái và con trai trong các hình dưới đây.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7017" y="6087291"/>
            <a:ext cx="11038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 thể con gái và con trai khác nhau ở bộ phận nào?</a:t>
            </a:r>
          </a:p>
        </p:txBody>
      </p:sp>
    </p:spTree>
    <p:extLst>
      <p:ext uri="{BB962C8B-B14F-4D97-AF65-F5344CB8AC3E}">
        <p14:creationId xmlns:p14="http://schemas.microsoft.com/office/powerpoint/2010/main" val="230344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327</Words>
  <Application>Microsoft Office PowerPoint</Application>
  <PresentationFormat>Widescreen</PresentationFormat>
  <Paragraphs>35</Paragraphs>
  <Slides>21</Slides>
  <Notes>2</Notes>
  <HiddenSlides>1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等线</vt:lpstr>
      <vt:lpstr>.黑体-日本语</vt:lpstr>
      <vt:lpstr>Arial</vt:lpstr>
      <vt:lpstr>Calibri</vt:lpstr>
      <vt:lpstr>Calibri Light</vt:lpstr>
      <vt:lpstr>HP001 4 hàng</vt:lpstr>
      <vt:lpstr>Quicksand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IK</dc:creator>
  <cp:lastModifiedBy>Tran Hoang Phuong Nhi</cp:lastModifiedBy>
  <cp:revision>32</cp:revision>
  <dcterms:created xsi:type="dcterms:W3CDTF">2020-09-13T11:39:07Z</dcterms:created>
  <dcterms:modified xsi:type="dcterms:W3CDTF">2021-03-09T04:35:57Z</dcterms:modified>
</cp:coreProperties>
</file>