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6"/>
  </p:notesMasterIdLst>
  <p:sldIdLst>
    <p:sldId id="376" r:id="rId3"/>
    <p:sldId id="377" r:id="rId4"/>
    <p:sldId id="262" r:id="rId5"/>
    <p:sldId id="284" r:id="rId6"/>
    <p:sldId id="285" r:id="rId7"/>
    <p:sldId id="380" r:id="rId8"/>
    <p:sldId id="265" r:id="rId9"/>
    <p:sldId id="286" r:id="rId10"/>
    <p:sldId id="288" r:id="rId11"/>
    <p:sldId id="287" r:id="rId12"/>
    <p:sldId id="289" r:id="rId13"/>
    <p:sldId id="290" r:id="rId14"/>
    <p:sldId id="381" r:id="rId15"/>
    <p:sldId id="382" r:id="rId16"/>
    <p:sldId id="311" r:id="rId17"/>
    <p:sldId id="312" r:id="rId18"/>
    <p:sldId id="313" r:id="rId19"/>
    <p:sldId id="291" r:id="rId20"/>
    <p:sldId id="292" r:id="rId21"/>
    <p:sldId id="379" r:id="rId22"/>
    <p:sldId id="383" r:id="rId23"/>
    <p:sldId id="295" r:id="rId24"/>
    <p:sldId id="29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269A"/>
    <a:srgbClr val="FFFFFF"/>
    <a:srgbClr val="1A3B0D"/>
    <a:srgbClr val="245212"/>
    <a:srgbClr val="295C14"/>
    <a:srgbClr val="419420"/>
    <a:srgbClr val="357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7" autoAdjust="0"/>
    <p:restoredTop sz="94660"/>
  </p:normalViewPr>
  <p:slideViewPr>
    <p:cSldViewPr>
      <p:cViewPr varScale="1">
        <p:scale>
          <a:sx n="62" d="100"/>
          <a:sy n="62" d="100"/>
        </p:scale>
        <p:origin x="127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2753-136B-4EA9-A997-D8C9A8882FB3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CD9C8-F30A-49D5-93D1-524372285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2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5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4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4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45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45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45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9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5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6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02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24DA8-CF90-467E-92B2-904A8B8A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CDE52-B3AD-4EFE-8757-208E77FC5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6B1D9-D9D4-4E6E-A92D-D7464721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C0EB1-744F-4696-8F6D-25DA70BB4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108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4C653-4B3B-44AE-9ADB-8C17C5D78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C2E8A-3F11-4C7A-B5F9-C0C1A9B9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E4B8F-EAD8-4661-9E5C-DAB14C82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25E77-2F3B-41A7-BBA3-4961AE981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033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93AD7-CDCC-4AB4-82BC-FE4E4CC9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B98CE-F1CC-4655-B135-3E661D85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AD120-576C-4E05-B017-C50720A2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8F664-CA08-4091-B9BF-B0311C4F3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746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62C8A0-25BE-458C-B0B7-E626A4C4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6DA228-877E-41FD-A982-864C4EA4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C8F1E4-8855-45F1-9A36-961C8152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49C3D-DE5D-4D0E-8FC2-C7BF21D68A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154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FEE161-B004-4BDF-BBF8-CCA9B4317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A3F72B5-5095-420E-8CE0-A1663CF2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524F1D-C0F5-4141-A598-AE9C6353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99B6-9D1F-431D-8A28-5681A83E1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648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265A353-06B1-4E95-9AB1-56F7AB9D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14E6BF-B526-4DF4-A071-7802DF2BA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57ABB0-CAA4-4A8F-B0C7-D10CB0F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7EACD-4FEA-4F5D-AB5D-2CA5C5B10D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57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EA2CAC7-7655-44EB-A4A5-8E5D9DB1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EC7CAF7-9208-4A6D-B278-918478FF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1FA292E-D768-4E48-82E7-9775ECAA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27BA6-577C-44B2-A86F-4BD90D72C5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127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F41DD0-C1EE-492F-9EEF-67912171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752E85-0DC1-459A-B0DF-FFF02333C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CF3DF5-A7A3-48E2-8B0A-4E1930D5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2E17F-D557-477A-8053-82F2F8F8E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448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31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07DA3-9E3F-4EA7-8570-E9CA8FD9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CA4585-4A94-4627-8667-F4C36204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FE00A1-3FB8-4136-BB6F-A6AF42B4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0DCC-E152-4060-8ECB-A4AAC6B8A3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409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C8306-58FA-40EC-ADF6-D63D6802F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0B22E-67C2-445F-8800-0473CF0B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2375E-AC8E-463F-89A4-4B72ED864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C01E4-4A23-4C53-A4F0-87FBAC19C3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633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0C73D-5AC9-4DAB-8C86-7F657A4D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02901-A5D6-4CA6-AD11-F2AEDE9B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55649-FA6A-4F64-8B78-316C903B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98C42-3A8D-4148-887A-43E87CA45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147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83AAF9-4AE1-4A52-B95C-BC96EB85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E8E10B-99B2-41FD-88C4-FD7220819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14F240-5344-40A0-8353-13BC1D58B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8170C-5C25-466E-B05D-BCDFE0FD6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91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0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9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3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3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7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BB31F-66D2-4A22-883F-17EE4591F95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FAE41AB-8D79-40F3-AD33-100388920E0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A8E02C3-67E2-48B3-A829-96AA45EFC1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AE73F-939B-428B-9017-68B67ED4A8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4247C-5E6D-4947-B4FD-FD19D409A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13D8F-7729-40D8-9C6D-3CA4A5047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B11B2F4-1D87-42AF-B8F1-3986263F3F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47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89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78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67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0260" indent="-17026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60" indent="-17026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60" indent="-17026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60" indent="-17026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1860" indent="-17026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jpe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7.png"/><Relationship Id="rId11" Type="http://schemas.openxmlformats.org/officeDocument/2006/relationships/image" Target="../media/image25.jpeg"/><Relationship Id="rId5" Type="http://schemas.openxmlformats.org/officeDocument/2006/relationships/image" Target="../media/image8.gif"/><Relationship Id="rId10" Type="http://schemas.openxmlformats.org/officeDocument/2006/relationships/image" Target="../media/image24.jpeg"/><Relationship Id="rId4" Type="http://schemas.openxmlformats.org/officeDocument/2006/relationships/image" Target="../media/image11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10" Type="http://schemas.openxmlformats.org/officeDocument/2006/relationships/image" Target="../media/image32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47054C69-BFEB-4CC5-8F4A-A9A9F6CCC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200150" y="2125266"/>
            <a:ext cx="7315200" cy="1932384"/>
          </a:xfrm>
        </p:spPr>
        <p:txBody>
          <a:bodyPr/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NHẠC </a:t>
            </a:r>
            <a:r>
              <a:rPr lang="vi-VN" sz="3000" b="1" dirty="0">
                <a:solidFill>
                  <a:srgbClr val="3333FF"/>
                </a:solidFill>
                <a:ea typeface="+mn-ea"/>
                <a:cs typeface="Times New Roman" panose="02020603050405020304" pitchFamily="18" charset="0"/>
              </a:rPr>
              <a:t>1</a:t>
            </a:r>
            <a:b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2: THIÊN NHIÊN</a:t>
            </a:r>
            <a:b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4: HÁT </a:t>
            </a:r>
            <a:r>
              <a:rPr lang="vi-VN" sz="21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LÝ CÂY XANH</a:t>
            </a:r>
            <a:br>
              <a:rPr lang="vi-VN" sz="21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</a:br>
            <a:r>
              <a:rPr lang="vi-VN" sz="2100" b="1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HƯỚNG DẪN CÁCH  VỖ TAY KHI HÁT</a:t>
            </a:r>
            <a:b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SG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5">
            <a:extLst>
              <a:ext uri="{FF2B5EF4-FFF2-40B4-BE49-F238E27FC236}">
                <a16:creationId xmlns:a16="http://schemas.microsoft.com/office/drawing/2014/main" id="{306387A8-8A88-4BFC-B587-EEEDF53D51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9" y="3663554"/>
            <a:ext cx="973931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>
            <a:extLst>
              <a:ext uri="{FF2B5EF4-FFF2-40B4-BE49-F238E27FC236}">
                <a16:creationId xmlns:a16="http://schemas.microsoft.com/office/drawing/2014/main" id="{4AB7236E-D3D2-4A4D-A61D-0AAFB3A54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85">
            <a:off x="6883102" y="293243"/>
            <a:ext cx="823316" cy="68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الحقائب المدرسية في المدارس الابتدائية, تلميذ, الذهاب إلى المدرسة, المدرسة  PNG وملف PSD للتحميل مجانا | School bags, School clipart, School">
            <a:extLst>
              <a:ext uri="{FF2B5EF4-FFF2-40B4-BE49-F238E27FC236}">
                <a16:creationId xmlns:a16="http://schemas.microsoft.com/office/drawing/2014/main" id="{F33F8632-BD43-45BE-84C2-D6020FE96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10" y="4413648"/>
            <a:ext cx="3120789" cy="264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>
            <a:extLst>
              <a:ext uri="{FF2B5EF4-FFF2-40B4-BE49-F238E27FC236}">
                <a16:creationId xmlns:a16="http://schemas.microsoft.com/office/drawing/2014/main" id="{4E053966-ED3E-4DC1-A84F-0A1440A3C8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9550" y="3526631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 descr="Trẻ Em, Mầm Non, Em Nhỏ, Trẻ Con, Đi Học, Tải hình PNG 64 - Free.Vector6.com">
            <a:extLst>
              <a:ext uri="{FF2B5EF4-FFF2-40B4-BE49-F238E27FC236}">
                <a16:creationId xmlns:a16="http://schemas.microsoft.com/office/drawing/2014/main" id="{282DBB69-D4BB-4D16-940F-66B14026F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2514599" cy="192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ovangbinhminh.wma">
            <a:hlinkClick r:id="" action="ppaction://media"/>
            <a:extLst>
              <a:ext uri="{FF2B5EF4-FFF2-40B4-BE49-F238E27FC236}">
                <a16:creationId xmlns:a16="http://schemas.microsoft.com/office/drawing/2014/main" id="{22C44BA5-D8D4-4A93-B78B-7B2C7F1E34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72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66800" y="3922931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F2D6B4-1226-401A-8729-15FAF13FBC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216" y="4413648"/>
            <a:ext cx="762000" cy="2447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903"/>
    </mc:Choice>
    <mc:Fallback xmlns="">
      <p:transition advTm="2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8" y="609600"/>
            <a:ext cx="5791200" cy="4096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2460" y="1151102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05000" y="2057595"/>
            <a:ext cx="387369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  <a:endParaRPr lang="en-US" sz="3600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pic>
        <p:nvPicPr>
          <p:cNvPr id="2" name="Media1 (mp3cut.net) (3)">
            <a:hlinkClick r:id="" action="ppaction://media"/>
            <a:extLst>
              <a:ext uri="{FF2B5EF4-FFF2-40B4-BE49-F238E27FC236}">
                <a16:creationId xmlns:a16="http://schemas.microsoft.com/office/drawing/2014/main" id="{8124B6AA-4D73-4AF3-A8DE-5E5453719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0153" y="1797433"/>
            <a:ext cx="653478" cy="6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6553200" cy="5181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50946" y="1214383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1859809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Thì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đậu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cành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lo.</a:t>
            </a: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lo.</a:t>
            </a:r>
          </a:p>
        </p:txBody>
      </p:sp>
      <p:pic>
        <p:nvPicPr>
          <p:cNvPr id="7" name="ly cay xanh.wma">
            <a:hlinkClick r:id="" action="ppaction://media"/>
            <a:extLst>
              <a:ext uri="{FF2B5EF4-FFF2-40B4-BE49-F238E27FC236}">
                <a16:creationId xmlns:a16="http://schemas.microsoft.com/office/drawing/2014/main" id="{029F6E1D-E4FB-4D91-9560-145CD1BF1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943600"/>
            <a:ext cx="457200" cy="457200"/>
          </a:xfrm>
          <a:prstGeom prst="rect">
            <a:avLst/>
          </a:prstGeom>
        </p:spPr>
      </p:pic>
      <p:pic>
        <p:nvPicPr>
          <p:cNvPr id="2" name="ly cay xanh.wma">
            <a:hlinkClick r:id="" action="ppaction://media"/>
            <a:extLst>
              <a:ext uri="{FF2B5EF4-FFF2-40B4-BE49-F238E27FC236}">
                <a16:creationId xmlns:a16="http://schemas.microsoft.com/office/drawing/2014/main" id="{8CF2DA98-DE45-9926-D48B-FE55CA303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847" y="12143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20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5496693" cy="3733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600" y="1752600"/>
            <a:ext cx="4953000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8408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EFF8-BFAE-70CD-6FB5-A8666960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i cay xanh Bai hat mau">
            <a:hlinkClick r:id="" action="ppaction://media"/>
            <a:extLst>
              <a:ext uri="{FF2B5EF4-FFF2-40B4-BE49-F238E27FC236}">
                <a16:creationId xmlns:a16="http://schemas.microsoft.com/office/drawing/2014/main" id="{4C8D90FE-5512-2394-DD52-0110E9CB48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557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EEC8D-96A2-96CA-D9BD-B6EF0C62C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i cay xanh Karaoke">
            <a:hlinkClick r:id="" action="ppaction://media"/>
            <a:extLst>
              <a:ext uri="{FF2B5EF4-FFF2-40B4-BE49-F238E27FC236}">
                <a16:creationId xmlns:a16="http://schemas.microsoft.com/office/drawing/2014/main" id="{412EF150-5D11-4637-2909-2652A5C6E5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0826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71800"/>
            <a:ext cx="4572000" cy="38862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4572000" cy="38862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29718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52400" y="3048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304800" y="358385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6400800" y="346832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8077200" y="3048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73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4197"/>
            <a:ext cx="3429000" cy="4040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93722"/>
            <a:ext cx="4191000" cy="40308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34349" y="343245"/>
            <a:ext cx="4343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Đưa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sang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nhịp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trông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rất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mềm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mại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duyên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dáng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3726" y="328358"/>
            <a:ext cx="36943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trước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ngực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bị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mỏi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mặt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1000" y="22841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6057900" y="230847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917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3" y="1905000"/>
            <a:ext cx="4114800" cy="4495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28" y="1905000"/>
            <a:ext cx="4038600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41328" y="496446"/>
            <a:ext cx="42306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281001"/>
            <a:ext cx="391645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ngón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âm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thanh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phát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vang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ròn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3717">
            <a:off x="7930124" y="-806902"/>
            <a:ext cx="574128" cy="2089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64218">
            <a:off x="7783672" y="-806902"/>
            <a:ext cx="574128" cy="2089594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533400" y="195907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5029200" y="20574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0117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4114800" cy="4495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28" y="1857375"/>
            <a:ext cx="4038600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91554" y="1196545"/>
            <a:ext cx="3538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mặt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147439"/>
            <a:ext cx="3836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ngón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tay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1400" y="29133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3717">
            <a:off x="7930124" y="-806902"/>
            <a:ext cx="574128" cy="2089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64218">
            <a:off x="7783672" y="-806902"/>
            <a:ext cx="574128" cy="208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47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4197"/>
            <a:ext cx="3429000" cy="4040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2266853"/>
            <a:ext cx="4191000" cy="40308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2952" y="637817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9601" y="1430732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đưa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sang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bên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307" y="1422108"/>
            <a:ext cx="3694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trước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ngực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284197"/>
            <a:ext cx="3429000" cy="40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F6FC-67DD-47B8-AEE0-9CAA7F4BF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lacovietnam">
            <a:hlinkClick r:id="" action="ppaction://media"/>
            <a:extLst>
              <a:ext uri="{FF2B5EF4-FFF2-40B4-BE49-F238E27FC236}">
                <a16:creationId xmlns:a16="http://schemas.microsoft.com/office/drawing/2014/main" id="{A48C257F-A352-4B1A-BBAF-1C27BCCBEC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25"/>
            <a:ext cx="9144000" cy="6867525"/>
          </a:xfrm>
        </p:spPr>
      </p:pic>
    </p:spTree>
    <p:extLst>
      <p:ext uri="{BB962C8B-B14F-4D97-AF65-F5344CB8AC3E}">
        <p14:creationId xmlns:p14="http://schemas.microsoft.com/office/powerpoint/2010/main" val="195602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976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685800"/>
            <a:ext cx="7924800" cy="492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Hát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vỗ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tay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nhịp</a:t>
            </a:r>
            <a:endParaRPr lang="en-US" sz="34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xanh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, 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FF00"/>
                </a:solidFill>
                <a:latin typeface="Times New Roman" pitchFamily="18" charset="0"/>
              </a:rPr>
              <a:t>               </a:t>
            </a:r>
            <a:r>
              <a:rPr lang="en-US" sz="3200" b="1" noProof="0" dirty="0">
                <a:solidFill>
                  <a:srgbClr val="FFFF00"/>
                </a:solidFill>
                <a:latin typeface="Times New Roman" pitchFamily="18" charset="0"/>
              </a:rPr>
              <a:t>          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cành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, 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him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hót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lo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00"/>
                </a:solidFill>
                <a:latin typeface="Times New Roman" pitchFamily="18" charset="0"/>
              </a:rPr>
              <a:t>                  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                        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lo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, 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lo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                    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3962400"/>
            <a:ext cx="762000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078545"/>
            <a:ext cx="762000" cy="2447925"/>
          </a:xfrm>
          <a:prstGeom prst="rect">
            <a:avLst/>
          </a:prstGeom>
        </p:spPr>
      </p:pic>
      <p:pic>
        <p:nvPicPr>
          <p:cNvPr id="8" name="ly cay xanh.wma">
            <a:hlinkClick r:id="" action="ppaction://media"/>
            <a:extLst>
              <a:ext uri="{FF2B5EF4-FFF2-40B4-BE49-F238E27FC236}">
                <a16:creationId xmlns:a16="http://schemas.microsoft.com/office/drawing/2014/main" id="{CCB392BE-E69F-4529-B2D3-2299E4668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5398837"/>
            <a:ext cx="457200" cy="45720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A36F39B-DF89-41BA-8FDC-F371AB132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1989676" y="2133600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D5A589CB-D5BA-4A32-A13D-8D4BAB2C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2381250" y="3563380"/>
            <a:ext cx="477700" cy="39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72A75BE5-9B74-495F-998F-7AF98525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6949806" y="2160330"/>
            <a:ext cx="499547" cy="41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58E37CE4-3ACE-4587-9EA3-4D6A8E7E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5213668" y="2149882"/>
            <a:ext cx="531547" cy="4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2AB98055-F33B-4A4B-A64B-087931088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3744046" y="2160330"/>
            <a:ext cx="531547" cy="4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AA40900F-A1A3-4BEF-81D6-A3304B16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7113787" y="3592770"/>
            <a:ext cx="540554" cy="4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BD37D557-B06D-46CE-991A-06E63399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6013463" y="3592769"/>
            <a:ext cx="502440" cy="45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8152EA48-1745-409B-8672-C41B9A32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4114800" y="3592849"/>
            <a:ext cx="496541" cy="41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89DC7B69-7598-4BEB-B1E2-E0A519217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4481312" y="5028283"/>
            <a:ext cx="486707" cy="40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A3BE0FC2-03E4-48A6-8BEC-03FA4448E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3365434" y="5035807"/>
            <a:ext cx="502440" cy="41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5DB96894-6956-4DD0-A68A-432015054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2053467" y="5035807"/>
            <a:ext cx="477700" cy="39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6FC9D7FB-83F5-4EC6-A143-BF0E3459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5966241" y="5032891"/>
            <a:ext cx="502440" cy="41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277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 cay xanh Karaoke">
            <a:hlinkClick r:id="" action="ppaction://media"/>
            <a:extLst>
              <a:ext uri="{FF2B5EF4-FFF2-40B4-BE49-F238E27FC236}">
                <a16:creationId xmlns:a16="http://schemas.microsoft.com/office/drawing/2014/main" id="{FDB5060D-B45B-96F4-4DBA-57003F1C19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1"/>
            <a:ext cx="9045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1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685800" y="1143000"/>
            <a:ext cx="21580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9702" y="1539028"/>
            <a:ext cx="36943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ngực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3889" y="892697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vỗ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tay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19702" y="2016082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bên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2144" y="417114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giai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điệu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6F14C-978A-487B-8EB0-029C81F8D447}"/>
              </a:ext>
            </a:extLst>
          </p:cNvPr>
          <p:cNvSpPr txBox="1"/>
          <p:nvPr/>
        </p:nvSpPr>
        <p:spPr>
          <a:xfrm>
            <a:off x="1676400" y="4648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44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38953"/>
            <a:ext cx="8001000" cy="1219200"/>
          </a:xfrm>
        </p:spPr>
        <p:txBody>
          <a:bodyPr>
            <a:normAutofit fontScale="90000"/>
          </a:bodyPr>
          <a:lstStyle/>
          <a:p>
            <a:br>
              <a:rPr lang="en-US" kern="10" dirty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8077200" cy="17526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5307" y="3124200"/>
            <a:ext cx="4267200" cy="110353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9680"/>
              </a:avLst>
            </a:prstTxWarp>
            <a:spAutoFit/>
          </a:bodyPr>
          <a:lstStyle/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" y="0"/>
            <a:ext cx="9170158" cy="7319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114300"/>
            <a:ext cx="4114800" cy="2593032"/>
          </a:xfrm>
          <a:prstGeom prst="rect">
            <a:avLst/>
          </a:prstGeom>
        </p:spPr>
      </p:pic>
      <p:pic>
        <p:nvPicPr>
          <p:cNvPr id="14" name="beat licay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3000" y="42672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" y="4871740"/>
            <a:ext cx="762000" cy="2447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63" y="4905899"/>
            <a:ext cx="762000" cy="24479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20" y="3710839"/>
            <a:ext cx="762000" cy="24479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257800" y="347632"/>
            <a:ext cx="3581400" cy="2671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0" y="1683364"/>
            <a:ext cx="1765679" cy="7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94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ly cay 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228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990600"/>
            <a:ext cx="80588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  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Đọc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519113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Thì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cũng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cành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hót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 indent="519113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 indent="519113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07" y="3926145"/>
            <a:ext cx="762000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6145"/>
            <a:ext cx="762000" cy="2447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8" y="4235264"/>
            <a:ext cx="505617" cy="16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6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976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908615"/>
            <a:ext cx="7772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tấu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1939925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939925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Thì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</a:p>
          <a:p>
            <a:pPr indent="1939925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đậu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cành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indent="1939925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 indent="1939925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939925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lo.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6145"/>
            <a:ext cx="762000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078545"/>
            <a:ext cx="7620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 cay xanh Bai hat mau">
            <a:hlinkClick r:id="" action="ppaction://media"/>
            <a:extLst>
              <a:ext uri="{FF2B5EF4-FFF2-40B4-BE49-F238E27FC236}">
                <a16:creationId xmlns:a16="http://schemas.microsoft.com/office/drawing/2014/main" id="{3D9B1CD6-945C-47E5-E093-144C9FF75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5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5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5791200" cy="4096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2460" y="115110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2600" y="2057596"/>
            <a:ext cx="387369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Thì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cũng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600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79" y="4410075"/>
            <a:ext cx="762000" cy="2447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15330"/>
            <a:ext cx="762000" cy="2447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4" y="4446861"/>
            <a:ext cx="762000" cy="2447925"/>
          </a:xfrm>
          <a:prstGeom prst="rect">
            <a:avLst/>
          </a:prstGeom>
        </p:spPr>
      </p:pic>
      <p:pic>
        <p:nvPicPr>
          <p:cNvPr id="2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2032642D-5024-4E23-9CE7-144F1FA69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341" y="1810735"/>
            <a:ext cx="580256" cy="5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1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>
        <p14:shred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5791200" cy="4096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2460" y="1151102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2600" y="2057596"/>
            <a:ext cx="387369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cành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hót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  <a:endParaRPr lang="en-US" sz="3600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pic>
        <p:nvPicPr>
          <p:cNvPr id="2" name="Media1 (mp3cut.net) (1)">
            <a:hlinkClick r:id="" action="ppaction://media"/>
            <a:extLst>
              <a:ext uri="{FF2B5EF4-FFF2-40B4-BE49-F238E27FC236}">
                <a16:creationId xmlns:a16="http://schemas.microsoft.com/office/drawing/2014/main" id="{EE4DD848-32EC-4669-9DE5-12AFE2149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138" y="1648115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6553200" cy="4096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6278" y="1214383"/>
            <a:ext cx="1960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1+ 2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9200" y="2018378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Thì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đậu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cành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</p:txBody>
      </p:sp>
      <p:pic>
        <p:nvPicPr>
          <p:cNvPr id="2" name="Media1 (mp3cut.net) (2)">
            <a:hlinkClick r:id="" action="ppaction://media"/>
            <a:extLst>
              <a:ext uri="{FF2B5EF4-FFF2-40B4-BE49-F238E27FC236}">
                <a16:creationId xmlns:a16="http://schemas.microsoft.com/office/drawing/2014/main" id="{9155EB25-B400-4D46-B717-EE941860E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921026"/>
            <a:ext cx="616522" cy="6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8331</TotalTime>
  <Words>392</Words>
  <Application>Microsoft Office PowerPoint</Application>
  <PresentationFormat>On-screen Show (4:3)</PresentationFormat>
  <Paragraphs>87</Paragraphs>
  <Slides>23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2_Office Theme</vt:lpstr>
      <vt:lpstr>ÂM NHẠC 1 CHỦ ĐỀ 2: THIÊN NHIÊN TIẾT 4: HÁT LÝ CÂY XANH HƯỚNG DẪN CÁCH  VỖ TAY KHI HÁT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118</cp:revision>
  <dcterms:created xsi:type="dcterms:W3CDTF">2020-08-21T16:34:35Z</dcterms:created>
  <dcterms:modified xsi:type="dcterms:W3CDTF">2022-09-26T05:26:54Z</dcterms:modified>
</cp:coreProperties>
</file>