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17" r:id="rId3"/>
    <p:sldId id="318" r:id="rId4"/>
    <p:sldId id="312" r:id="rId5"/>
    <p:sldId id="313" r:id="rId6"/>
    <p:sldId id="314" r:id="rId7"/>
    <p:sldId id="327" r:id="rId8"/>
    <p:sldId id="328" r:id="rId9"/>
    <p:sldId id="315" r:id="rId10"/>
    <p:sldId id="326" r:id="rId11"/>
    <p:sldId id="325" r:id="rId12"/>
    <p:sldId id="308" r:id="rId13"/>
    <p:sldId id="307" r:id="rId14"/>
    <p:sldId id="285" r:id="rId15"/>
    <p:sldId id="279" r:id="rId16"/>
    <p:sldId id="320" r:id="rId17"/>
    <p:sldId id="321" r:id="rId18"/>
    <p:sldId id="322" r:id="rId19"/>
    <p:sldId id="290" r:id="rId20"/>
    <p:sldId id="323" r:id="rId21"/>
    <p:sldId id="311" r:id="rId22"/>
    <p:sldId id="324" r:id="rId23"/>
    <p:sldId id="302" r:id="rId24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6" r:id="rId8"/>
    <p:sldLayoutId id="214748372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81152" y="80799"/>
            <a:ext cx="3771900" cy="4572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284739"/>
              </p:ext>
            </p:extLst>
          </p:nvPr>
        </p:nvGraphicFramePr>
        <p:xfrm>
          <a:off x="2578522" y="1396084"/>
          <a:ext cx="4171013" cy="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177479" imgH="2387194" progId="CorelDRAW.Graphic.12">
                  <p:embed/>
                </p:oleObj>
              </mc:Choice>
              <mc:Fallback>
                <p:oleObj name="CorelDRAW" r:id="rId2" imgW="3177479" imgH="238719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522" y="1396084"/>
                        <a:ext cx="4171013" cy="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1" y="3139084"/>
            <a:ext cx="2004416" cy="20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58" y="42823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90208" y="523559"/>
            <a:ext cx="6800850" cy="8461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TP THÁI NGUYÊN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247" y="2277636"/>
            <a:ext cx="774192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</a:t>
            </a:r>
            <a:endParaRPr lang="en-US" sz="12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6" y="961094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EF574-7B2D-448B-A33A-B4D0606E3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0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7285-BA70-4F48-82E1-91E90518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9B8EC9-9F88-4118-8D18-756DCDA34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0"/>
            <a:ext cx="9137389" cy="5191626"/>
          </a:xfrm>
        </p:spPr>
      </p:pic>
    </p:spTree>
    <p:extLst>
      <p:ext uri="{BB962C8B-B14F-4D97-AF65-F5344CB8AC3E}">
        <p14:creationId xmlns:p14="http://schemas.microsoft.com/office/powerpoint/2010/main" val="268594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8069-1FD5-4CF0-95A6-CE92873E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B70E1F-0632-4040-8A98-D10C28052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2058194"/>
            <a:ext cx="2419350" cy="18859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7E1EF-C64D-42D3-A7CE-7C805D01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FBCA4-372C-466B-B1A1-84BBB825E003}"/>
              </a:ext>
            </a:extLst>
          </p:cNvPr>
          <p:cNvSpPr txBox="1"/>
          <p:nvPr/>
        </p:nvSpPr>
        <p:spPr>
          <a:xfrm>
            <a:off x="7452986" y="273844"/>
            <a:ext cx="1359073" cy="36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75DFAB-C713-40D4-8CB8-8E9EA7FAA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57" y="1"/>
            <a:ext cx="1753643" cy="701458"/>
          </a:xfrm>
          <a:prstGeom prst="rect">
            <a:avLst/>
          </a:prstGeom>
        </p:spPr>
      </p:pic>
      <p:pic>
        <p:nvPicPr>
          <p:cNvPr id="11" name="Bài 1 - Em Yêu Hòa Bình - Âm Nhạc Lớp 4 -- Tập Hát Theo Lời - CD Bộ Giáo Dục_Trim (mp3cut.net)">
            <a:hlinkClick r:id="" action="ppaction://media"/>
            <a:extLst>
              <a:ext uri="{FF2B5EF4-FFF2-40B4-BE49-F238E27FC236}">
                <a16:creationId xmlns:a16="http://schemas.microsoft.com/office/drawing/2014/main" id="{91EDD162-94E6-473C-AE18-A81D55194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42" y="352221"/>
            <a:ext cx="7886700" cy="63184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BỘ GÕ TAY CHÂN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D95B97-87E4-4155-907B-928184AA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7" y="1370013"/>
            <a:ext cx="5799665" cy="3262312"/>
          </a:xfr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" y="957943"/>
            <a:ext cx="8516983" cy="368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ADB39-82C7-48B1-A6A9-B42D275A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7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24" y="304801"/>
            <a:ext cx="7886700" cy="50509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 KẾT HỢP BỘ GÕ TAY CHÂN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060AF-224E-428C-88DC-DB3E70D7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4443" y="1108056"/>
            <a:ext cx="43396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endParaRPr lang="vi-VN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ÂN LỚP 4 TUẦN 3 -KIM DUNG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B390B6B-53FE-4490-B32F-363DEBE18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3999" cy="513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108630" y="2720133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§ồ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2254737" y="2555558"/>
            <a:ext cx="285750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8014914" y="1999413"/>
            <a:ext cx="4973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397997" y="1901998"/>
            <a:ext cx="6621890" cy="645431"/>
            <a:chOff x="1397997" y="1901998"/>
            <a:chExt cx="6621890" cy="645431"/>
          </a:xfrm>
        </p:grpSpPr>
        <p:grpSp>
          <p:nvGrpSpPr>
            <p:cNvPr id="20" name="Group 19"/>
            <p:cNvGrpSpPr/>
            <p:nvPr/>
          </p:nvGrpSpPr>
          <p:grpSpPr>
            <a:xfrm>
              <a:off x="1507269" y="1999413"/>
              <a:ext cx="6512618" cy="457200"/>
              <a:chOff x="1596891" y="2415209"/>
              <a:chExt cx="8683491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600200" y="24152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03515" y="25676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96891" y="27200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00206" y="28724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03521" y="30248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Nhạc Lý Cơ Bản – Bài 4: Cao độ (pitch), khóa sol (treble clef) và nốt nhạc  trên khuôn nhạc (note on the stave) - ADAM MUZIC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353" l="9647" r="8964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97" y="1901998"/>
              <a:ext cx="645432" cy="645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5" name="Group 2054"/>
          <p:cNvGrpSpPr/>
          <p:nvPr/>
        </p:nvGrpSpPr>
        <p:grpSpPr>
          <a:xfrm>
            <a:off x="2302954" y="2170863"/>
            <a:ext cx="204962" cy="427759"/>
            <a:chOff x="2657805" y="3253409"/>
            <a:chExt cx="273282" cy="570345"/>
          </a:xfrm>
          <a:noFill/>
        </p:grpSpPr>
        <p:sp>
          <p:nvSpPr>
            <p:cNvPr id="2051" name="Oval 2050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4" name="Straight Connector 2053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98354" y="2075613"/>
            <a:ext cx="204962" cy="427759"/>
            <a:chOff x="2657805" y="3253409"/>
            <a:chExt cx="273282" cy="570345"/>
          </a:xfrm>
        </p:grpSpPr>
        <p:sp>
          <p:nvSpPr>
            <p:cNvPr id="42" name="Oval 41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931854" y="1956551"/>
            <a:ext cx="204962" cy="427759"/>
            <a:chOff x="2657805" y="3253409"/>
            <a:chExt cx="273282" cy="570345"/>
          </a:xfrm>
        </p:grpSpPr>
        <p:sp>
          <p:nvSpPr>
            <p:cNvPr id="45" name="Oval 44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51104" y="1899401"/>
            <a:ext cx="204962" cy="427759"/>
            <a:chOff x="2657805" y="3253409"/>
            <a:chExt cx="273282" cy="570345"/>
          </a:xfrm>
        </p:grpSpPr>
        <p:sp>
          <p:nvSpPr>
            <p:cNvPr id="48" name="Oval 47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3399586" y="27261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Mi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48293" y="2724951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Son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29061" y="27237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La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91B1F-72EE-47C1-B761-BD0A5B529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 animBg="1"/>
      <p:bldP spid="52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N LỚP 4 TUẦN 3 -KIM DUNG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755A4962-20AD-4EBD-A097-0F046A82C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07BD4-1E46-49D2-94FB-2B788F78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"/>
            <a:ext cx="9144000" cy="51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N LỚP 4 TUẦN 3 -KIM DUNG(1)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D93F1AFD-49BB-4F53-8943-8A10449B7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94" y="0"/>
            <a:ext cx="9113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7780670" y="389225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9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0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0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11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1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129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" y="301845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58"/>
          <p:cNvGrpSpPr>
            <a:grpSpLocks/>
          </p:cNvGrpSpPr>
          <p:nvPr/>
        </p:nvGrpSpPr>
        <p:grpSpPr bwMode="auto">
          <a:xfrm>
            <a:off x="993893" y="3463474"/>
            <a:ext cx="171450" cy="400050"/>
            <a:chOff x="2653" y="1440"/>
            <a:chExt cx="137" cy="374"/>
          </a:xfrm>
        </p:grpSpPr>
        <p:sp>
          <p:nvSpPr>
            <p:cNvPr id="1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58"/>
          <p:cNvGrpSpPr>
            <a:grpSpLocks/>
          </p:cNvGrpSpPr>
          <p:nvPr/>
        </p:nvGrpSpPr>
        <p:grpSpPr bwMode="auto">
          <a:xfrm>
            <a:off x="1688878" y="3263449"/>
            <a:ext cx="171450" cy="400050"/>
            <a:chOff x="2653" y="1440"/>
            <a:chExt cx="137" cy="374"/>
          </a:xfrm>
        </p:grpSpPr>
        <p:sp>
          <p:nvSpPr>
            <p:cNvPr id="1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58"/>
          <p:cNvGrpSpPr>
            <a:grpSpLocks/>
          </p:cNvGrpSpPr>
          <p:nvPr/>
        </p:nvGrpSpPr>
        <p:grpSpPr bwMode="auto">
          <a:xfrm>
            <a:off x="2344679" y="3180782"/>
            <a:ext cx="171450" cy="400050"/>
            <a:chOff x="2653" y="1440"/>
            <a:chExt cx="137" cy="374"/>
          </a:xfrm>
        </p:grpSpPr>
        <p:sp>
          <p:nvSpPr>
            <p:cNvPr id="14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58"/>
          <p:cNvGrpSpPr>
            <a:grpSpLocks/>
          </p:cNvGrpSpPr>
          <p:nvPr/>
        </p:nvGrpSpPr>
        <p:grpSpPr bwMode="auto">
          <a:xfrm>
            <a:off x="3493040" y="3180013"/>
            <a:ext cx="171450" cy="400050"/>
            <a:chOff x="2653" y="1440"/>
            <a:chExt cx="137" cy="374"/>
          </a:xfrm>
        </p:grpSpPr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8"/>
          <p:cNvGrpSpPr>
            <a:grpSpLocks/>
          </p:cNvGrpSpPr>
          <p:nvPr/>
        </p:nvGrpSpPr>
        <p:grpSpPr bwMode="auto">
          <a:xfrm>
            <a:off x="4061926" y="3254740"/>
            <a:ext cx="171450" cy="400050"/>
            <a:chOff x="2653" y="1440"/>
            <a:chExt cx="137" cy="374"/>
          </a:xfrm>
        </p:grpSpPr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58"/>
          <p:cNvGrpSpPr>
            <a:grpSpLocks/>
          </p:cNvGrpSpPr>
          <p:nvPr/>
        </p:nvGrpSpPr>
        <p:grpSpPr bwMode="auto">
          <a:xfrm>
            <a:off x="4568573" y="3457815"/>
            <a:ext cx="171450" cy="400050"/>
            <a:chOff x="2653" y="1440"/>
            <a:chExt cx="137" cy="374"/>
          </a:xfrm>
        </p:grpSpPr>
        <p:sp>
          <p:nvSpPr>
            <p:cNvPr id="15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" name="Group 58"/>
          <p:cNvGrpSpPr>
            <a:grpSpLocks/>
          </p:cNvGrpSpPr>
          <p:nvPr/>
        </p:nvGrpSpPr>
        <p:grpSpPr bwMode="auto">
          <a:xfrm>
            <a:off x="5335256" y="3446056"/>
            <a:ext cx="171450" cy="400050"/>
            <a:chOff x="2653" y="1440"/>
            <a:chExt cx="137" cy="374"/>
          </a:xfrm>
        </p:grpSpPr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58"/>
          <p:cNvGrpSpPr>
            <a:grpSpLocks/>
          </p:cNvGrpSpPr>
          <p:nvPr/>
        </p:nvGrpSpPr>
        <p:grpSpPr bwMode="auto">
          <a:xfrm>
            <a:off x="5998271" y="3263391"/>
            <a:ext cx="171450" cy="400050"/>
            <a:chOff x="2653" y="1440"/>
            <a:chExt cx="137" cy="374"/>
          </a:xfrm>
        </p:grpSpPr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8"/>
          <p:cNvGrpSpPr>
            <a:grpSpLocks/>
          </p:cNvGrpSpPr>
          <p:nvPr/>
        </p:nvGrpSpPr>
        <p:grpSpPr bwMode="auto">
          <a:xfrm>
            <a:off x="6672935" y="3172015"/>
            <a:ext cx="171450" cy="400050"/>
            <a:chOff x="2653" y="1440"/>
            <a:chExt cx="137" cy="374"/>
          </a:xfrm>
        </p:grpSpPr>
        <p:sp>
          <p:nvSpPr>
            <p:cNvPr id="16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8"/>
          <p:cNvGrpSpPr>
            <a:grpSpLocks/>
          </p:cNvGrpSpPr>
          <p:nvPr/>
        </p:nvGrpSpPr>
        <p:grpSpPr bwMode="auto">
          <a:xfrm>
            <a:off x="7344059" y="3254997"/>
            <a:ext cx="171450" cy="400050"/>
            <a:chOff x="2653" y="1440"/>
            <a:chExt cx="137" cy="374"/>
          </a:xfrm>
        </p:grpSpPr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58"/>
          <p:cNvGrpSpPr>
            <a:grpSpLocks/>
          </p:cNvGrpSpPr>
          <p:nvPr/>
        </p:nvGrpSpPr>
        <p:grpSpPr bwMode="auto">
          <a:xfrm>
            <a:off x="7885445" y="3540338"/>
            <a:ext cx="171450" cy="400050"/>
            <a:chOff x="2653" y="1440"/>
            <a:chExt cx="137" cy="374"/>
          </a:xfrm>
        </p:grpSpPr>
        <p:sp>
          <p:nvSpPr>
            <p:cNvPr id="16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2853832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1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9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75724-C33D-486C-AF9A-C419A5A81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FC2C9-E10D-44BB-851A-B452F8844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8CCC-E6DF-4EC2-85D6-AF470549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35458-CB91-41C9-B406-648CBA3CB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129702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BD7A-72DD-468E-AFAD-6745974A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ÂN LỚP 4 TUẦN 3 -KIM DUNG(1)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49115C81-5C46-499C-B8C5-0EC3519575C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C3B6E-4846-4248-B9BB-6AA463CC58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8ADC-A226-4907-ACAD-AD3B0424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C9356-7082-4ED1-AD79-74AA447174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4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E645CB-C6F4-48FE-B1F6-7F6DE79935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C655C-1BE5-40AC-BA25-3BCB9C7F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"/>
            <a:ext cx="9144000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5EC4-4C68-4160-A791-91DB304C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ÂN LỚP 4 TUẦN 3 -KIM DUNG(1) (online-video-cutter.com) (4)">
            <a:hlinkClick r:id="" action="ppaction://media"/>
            <a:extLst>
              <a:ext uri="{FF2B5EF4-FFF2-40B4-BE49-F238E27FC236}">
                <a16:creationId xmlns:a16="http://schemas.microsoft.com/office/drawing/2014/main" id="{4A2D39C7-B673-40CB-8E33-C38875F331E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06967-2C1B-4736-8028-1F3B9A700E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2162" y="164005"/>
            <a:ext cx="8712832" cy="4506922"/>
            <a:chOff x="0" y="0"/>
            <a:chExt cx="5760" cy="4320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" y="2784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9ADAC0-E8AE-4DEF-ADF0-47695258F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841" y="0"/>
            <a:ext cx="9187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2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2582-4CBE-4FF3-B194-693C3B28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231F1D-8290-4EA1-8CF6-AFB82855B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158742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9611-DF99-4E25-BA98-B78707D1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C4CCD3-7F1E-44C2-A582-C026F45E8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347549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7CF7-E7FD-4350-BF95-562D889D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4CB4D-FA30-464A-B6A1-76DEA909F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pic>
        <p:nvPicPr>
          <p:cNvPr id="10" name="EM YÊU HÒA BÌNH - ÂM NHẠC LỚP 4 - KARAOKE - BEAT (mp3cut.net) (1)">
            <a:hlinkClick r:id="" action="ppaction://media"/>
            <a:extLst>
              <a:ext uri="{FF2B5EF4-FFF2-40B4-BE49-F238E27FC236}">
                <a16:creationId xmlns:a16="http://schemas.microsoft.com/office/drawing/2014/main" id="{7CDC2765-7AA1-403C-A128-757F978A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839" y="472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9ACC-2858-43E7-9399-8A0621EF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F9E77F-7853-4C87-9097-7BF03902F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357438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32B7-4526-4BCE-ABC7-39CE67A1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34EC3-DF80-43E5-B3D8-05DEF7999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96983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1A66-BA7B-4223-B29A-0D3DEFC1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8DF93D-0049-4B10-9CE8-56552D926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1322A5-C261-460A-A5C2-7178C14AA977}"/>
              </a:ext>
            </a:extLst>
          </p:cNvPr>
          <p:cNvSpPr txBox="1"/>
          <p:nvPr/>
        </p:nvSpPr>
        <p:spPr>
          <a:xfrm>
            <a:off x="3116179" y="487279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</p:spTree>
    <p:extLst>
      <p:ext uri="{BB962C8B-B14F-4D97-AF65-F5344CB8AC3E}">
        <p14:creationId xmlns:p14="http://schemas.microsoft.com/office/powerpoint/2010/main" val="167192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954A-2494-4BB0-A181-E074103A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1 - Em Yêu Hòa Bình - Âm Nhạc Lớp 4 -- Tập Hát Theo Lời - CD Bộ Giáo Dục_Trim">
            <a:hlinkClick r:id="" action="ppaction://media"/>
            <a:extLst>
              <a:ext uri="{FF2B5EF4-FFF2-40B4-BE49-F238E27FC236}">
                <a16:creationId xmlns:a16="http://schemas.microsoft.com/office/drawing/2014/main" id="{15290546-AB84-4459-8EC2-E544D8011E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4740443"/>
          </a:xfrm>
        </p:spPr>
      </p:pic>
    </p:spTree>
    <p:extLst>
      <p:ext uri="{BB962C8B-B14F-4D97-AF65-F5344CB8AC3E}">
        <p14:creationId xmlns:p14="http://schemas.microsoft.com/office/powerpoint/2010/main" val="22684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04278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</TotalTime>
  <Words>34</Words>
  <Application>Microsoft Office PowerPoint</Application>
  <PresentationFormat>On-screen Show (16:9)</PresentationFormat>
  <Paragraphs>10</Paragraphs>
  <Slides>23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.VnTime</vt:lpstr>
      <vt:lpstr>Arial</vt:lpstr>
      <vt:lpstr>Calibri</vt:lpstr>
      <vt:lpstr>Calibri Light</vt:lpstr>
      <vt:lpstr>Cambria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BỘ GÕ TAY CHÂN</vt:lpstr>
      <vt:lpstr>HÁT KẾT HỢP BỘ GÕ TAY CHÂN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Hello</cp:lastModifiedBy>
  <cp:revision>180</cp:revision>
  <dcterms:created xsi:type="dcterms:W3CDTF">2020-04-05T09:01:56Z</dcterms:created>
  <dcterms:modified xsi:type="dcterms:W3CDTF">2021-09-30T06:42:12Z</dcterms:modified>
</cp:coreProperties>
</file>