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9"/>
  </p:notesMasterIdLst>
  <p:sldIdLst>
    <p:sldId id="256" r:id="rId2"/>
    <p:sldId id="306" r:id="rId3"/>
    <p:sldId id="308" r:id="rId4"/>
    <p:sldId id="258" r:id="rId5"/>
    <p:sldId id="309" r:id="rId6"/>
    <p:sldId id="310" r:id="rId7"/>
    <p:sldId id="311" r:id="rId8"/>
    <p:sldId id="290" r:id="rId9"/>
    <p:sldId id="313" r:id="rId10"/>
    <p:sldId id="314" r:id="rId11"/>
    <p:sldId id="315" r:id="rId12"/>
    <p:sldId id="289" r:id="rId13"/>
    <p:sldId id="291" r:id="rId14"/>
    <p:sldId id="294" r:id="rId15"/>
    <p:sldId id="297" r:id="rId16"/>
    <p:sldId id="293" r:id="rId17"/>
    <p:sldId id="295" r:id="rId18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288" autoAdjust="0"/>
  </p:normalViewPr>
  <p:slideViewPr>
    <p:cSldViewPr>
      <p:cViewPr varScale="1">
        <p:scale>
          <a:sx n="89" d="100"/>
          <a:sy n="89" d="100"/>
        </p:scale>
        <p:origin x="6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23F7F-1833-454D-A578-A519C75AE483}" type="datetimeFigureOut">
              <a:rPr lang="vi-VN" smtClean="0"/>
              <a:t>14/01/2022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AF5C4-C348-4A36-9368-2D771484A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966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F5C4-C348-4A36-9368-2D771484A17D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4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F5C4-C348-4A36-9368-2D771484A17D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4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F5C4-C348-4A36-9368-2D771484A17D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73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F5C4-C348-4A36-9368-2D771484A17D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73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F5C4-C348-4A36-9368-2D771484A17D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73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F5C4-C348-4A36-9368-2D771484A17D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037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F5C4-C348-4A36-9368-2D771484A17D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037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F5C4-C348-4A36-9368-2D771484A17D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9272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26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127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102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248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301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611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14/01/2022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67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14/01/2022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8363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14/01/2022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81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99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273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90B67-7582-4234-8B7A-F48513EF6AAF}" type="datetimeFigureOut">
              <a:rPr lang="vi-VN" smtClean="0"/>
              <a:t>14/01/2022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194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2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microsoft.com/office/2007/relationships/hdphoto" Target="../media/hdphoto6.wdp"/><Relationship Id="rId5" Type="http://schemas.openxmlformats.org/officeDocument/2006/relationships/image" Target="../media/image13.jp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gif"/><Relationship Id="rId5" Type="http://schemas.openxmlformats.org/officeDocument/2006/relationships/image" Target="../media/image7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4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ordArt 5"/>
          <p:cNvSpPr>
            <a:spLocks noChangeArrowheads="1" noChangeShapeType="1"/>
          </p:cNvSpPr>
          <p:nvPr/>
        </p:nvSpPr>
        <p:spPr bwMode="auto">
          <a:xfrm>
            <a:off x="683568" y="-86311"/>
            <a:ext cx="7494810" cy="3810189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613498"/>
                <a:gd name="adj2" fmla="val 46045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rgbClr val="0070C0"/>
                </a:solidFill>
              </a:ln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6070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86311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3198" y="4192164"/>
            <a:ext cx="10887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b="1" kern="0" dirty="0" err="1">
                <a:latin typeface="Times" pitchFamily="18" charset="0"/>
                <a:ea typeface="站酷快乐体2016修订版" panose="02010600030101010101" pitchFamily="2" charset="-122"/>
                <a:cs typeface="Times" pitchFamily="18" charset="0"/>
              </a:rPr>
              <a:t>Tiểu</a:t>
            </a:r>
            <a:r>
              <a:rPr lang="en-US" altLang="zh-CN" b="1" kern="0" dirty="0">
                <a:latin typeface="Times" pitchFamily="18" charset="0"/>
                <a:ea typeface="站酷快乐体2016修订版" panose="02010600030101010101" pitchFamily="2" charset="-122"/>
                <a:cs typeface="Times" pitchFamily="18" charset="0"/>
              </a:rPr>
              <a:t> </a:t>
            </a:r>
            <a:r>
              <a:rPr lang="en-US" altLang="zh-CN" b="1" kern="0" dirty="0" err="1">
                <a:latin typeface="Times" pitchFamily="18" charset="0"/>
                <a:ea typeface="站酷快乐体2016修订版" panose="02010600030101010101" pitchFamily="2" charset="-122"/>
                <a:cs typeface="Times" pitchFamily="18" charset="0"/>
              </a:rPr>
              <a:t>Học</a:t>
            </a:r>
            <a:endParaRPr lang="zh-CN" altLang="en-US" b="1" kern="0" dirty="0">
              <a:latin typeface="Times" pitchFamily="18" charset="0"/>
              <a:ea typeface="站酷快乐体2016修订版" panose="02010600030101010101" pitchFamily="2" charset="-122"/>
              <a:cs typeface="Times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9835" y="4579138"/>
            <a:ext cx="2151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2800" b="1" kern="0" dirty="0">
                <a:latin typeface="Times" pitchFamily="18" charset="0"/>
                <a:ea typeface="站酷快乐体2016修订版" panose="02010600030101010101" pitchFamily="2" charset="-122"/>
                <a:cs typeface="Times" pitchFamily="18" charset="0"/>
              </a:rPr>
              <a:t>Minh </a:t>
            </a:r>
            <a:r>
              <a:rPr lang="en-US" altLang="zh-CN" sz="2800" b="1" kern="0" dirty="0" err="1">
                <a:latin typeface="Times" pitchFamily="18" charset="0"/>
                <a:ea typeface="站酷快乐体2016修订版" panose="02010600030101010101" pitchFamily="2" charset="-122"/>
                <a:cs typeface="Times" pitchFamily="18" charset="0"/>
              </a:rPr>
              <a:t>Quang</a:t>
            </a:r>
            <a:endParaRPr lang="zh-CN" altLang="en-US" sz="2800" b="1" kern="0" dirty="0">
              <a:latin typeface="Times" pitchFamily="18" charset="0"/>
              <a:ea typeface="站酷快乐体2016修订版" panose="02010600030101010101" pitchFamily="2" charset="-122"/>
              <a:cs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09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ipic_13723671_20140726123732466000.wmv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18"/>
            <a:ext cx="45719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699792" y="133593"/>
            <a:ext cx="39604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9512" y="1491630"/>
            <a:ext cx="87849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không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gian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bay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bay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,   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một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hành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tinh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thân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ái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.</a:t>
            </a:r>
          </a:p>
          <a:p>
            <a:pPr algn="just"/>
            <a:endParaRPr lang="en-US" sz="2400" b="1" dirty="0">
              <a:latin typeface="Times New Roman" pitchFamily="18" charset="0"/>
            </a:endParaRPr>
          </a:p>
          <a:p>
            <a:pPr algn="just"/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just"/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cuối: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Cho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thơ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lai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ngát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xanh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hành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tinh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này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.</a:t>
            </a:r>
          </a:p>
          <a:p>
            <a:pPr algn="just"/>
            <a:endParaRPr lang="en-US" sz="2400" b="1" i="1" dirty="0">
              <a:latin typeface="Times New Roman" pitchFamily="18" charset="0"/>
            </a:endParaRPr>
          </a:p>
        </p:txBody>
      </p:sp>
      <p:pic>
        <p:nvPicPr>
          <p:cNvPr id="1026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01" y="1941151"/>
            <a:ext cx="683766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348" y="3403122"/>
            <a:ext cx="683766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968945"/>
            <a:ext cx="683766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74" y="1941151"/>
            <a:ext cx="683766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08" y="1968945"/>
            <a:ext cx="683766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492875"/>
            <a:ext cx="576064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492875"/>
            <a:ext cx="576064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46" y="3486573"/>
            <a:ext cx="683766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685" y="3492875"/>
            <a:ext cx="578367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86573"/>
            <a:ext cx="683766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167" y="2593637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44" y="2603879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83" y="2593637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68" y="2654257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62477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103" y="2593637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9" y="2593760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001" y="4060666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11" y="4060666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6" y="4123602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65850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051" y="4155603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301" y="4108299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101" y="4065850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73" y="4065850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139" y="4068152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4109756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429" y="4147665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1681" y="210081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2060"/>
                </a:solidFill>
              </a:rPr>
              <a:t>DÃY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1681" y="267483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2060"/>
                </a:solidFill>
              </a:rPr>
              <a:t>DÃY 2</a:t>
            </a:r>
          </a:p>
        </p:txBody>
      </p:sp>
      <p:pic>
        <p:nvPicPr>
          <p:cNvPr id="39" name="TIEG HAT BB M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54640" y="4244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9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2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ipic_13723671_20140726123732466000.wmv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18"/>
            <a:ext cx="45719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835696" y="133593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TIEG HAT BB M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536" y="411510"/>
            <a:ext cx="609600" cy="609600"/>
          </a:xfrm>
          <a:prstGeom prst="rect">
            <a:avLst/>
          </a:prstGeom>
        </p:spPr>
      </p:pic>
      <p:pic>
        <p:nvPicPr>
          <p:cNvPr id="5" name="VAN DOG TIEG HAT BB M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5696" y="1419623"/>
            <a:ext cx="626469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1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2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7237" y="296605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1600" y="1329611"/>
            <a:ext cx="75054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gian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bay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bay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,</a:t>
            </a:r>
          </a:p>
          <a:p>
            <a:pPr algn="just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</a:t>
            </a:r>
          </a:p>
          <a:p>
            <a:pPr algn="just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algn="just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mẹ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ru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   con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giấc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   say.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64" y="1735846"/>
            <a:ext cx="470859" cy="461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269" b="96154" l="8989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37" y="1805678"/>
            <a:ext cx="370703" cy="432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18" y="1835182"/>
            <a:ext cx="308919" cy="4033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269" b="96154" l="8989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254" y="3450979"/>
            <a:ext cx="370703" cy="4328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35" y="3480483"/>
            <a:ext cx="308919" cy="4033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85810"/>
            <a:ext cx="470859" cy="4618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269" b="96154" l="8989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87" y="2642947"/>
            <a:ext cx="370703" cy="432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72451"/>
            <a:ext cx="308919" cy="4033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269" b="96154" l="8989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83" y="3465732"/>
            <a:ext cx="370703" cy="4328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64" y="3495236"/>
            <a:ext cx="308919" cy="4033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3435846"/>
            <a:ext cx="470859" cy="4618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458884"/>
            <a:ext cx="470859" cy="461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391961"/>
            <a:ext cx="2680869" cy="1611378"/>
          </a:xfrm>
          <a:prstGeom prst="rect">
            <a:avLst/>
          </a:prstGeom>
        </p:spPr>
      </p:pic>
      <p:pic>
        <p:nvPicPr>
          <p:cNvPr id="20" name="TIEG HAT BB M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33007" y="4303729"/>
            <a:ext cx="98955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5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05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9" name="WordArt 21"/>
          <p:cNvSpPr>
            <a:spLocks noChangeArrowheads="1" noChangeShapeType="1" noTextEdit="1"/>
          </p:cNvSpPr>
          <p:nvPr/>
        </p:nvSpPr>
        <p:spPr bwMode="auto">
          <a:xfrm>
            <a:off x="838200" y="135355"/>
            <a:ext cx="7848600" cy="14859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ÂM NHẠC</a:t>
            </a:r>
          </a:p>
        </p:txBody>
      </p:sp>
      <p:sp>
        <p:nvSpPr>
          <p:cNvPr id="68663" name="Music"/>
          <p:cNvSpPr>
            <a:spLocks noEditPoints="1" noChangeArrowheads="1"/>
          </p:cNvSpPr>
          <p:nvPr/>
        </p:nvSpPr>
        <p:spPr bwMode="auto">
          <a:xfrm rot="41878572">
            <a:off x="5628119" y="153614"/>
            <a:ext cx="1143000" cy="6858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8200"/>
              </a:gs>
              <a:gs pos="5001">
                <a:srgbClr val="FF0000"/>
              </a:gs>
              <a:gs pos="17501">
                <a:srgbClr val="BA0066"/>
              </a:gs>
              <a:gs pos="35000">
                <a:srgbClr val="66008F"/>
              </a:gs>
              <a:gs pos="50000">
                <a:srgbClr val="000082"/>
              </a:gs>
              <a:gs pos="65000">
                <a:srgbClr val="66008F"/>
              </a:gs>
              <a:gs pos="82500">
                <a:srgbClr val="BA0066"/>
              </a:gs>
              <a:gs pos="95000">
                <a:srgbClr val="FF0000"/>
              </a:gs>
              <a:gs pos="100000">
                <a:srgbClr val="FF8200"/>
              </a:gs>
            </a:gsLst>
            <a:lin ang="5400000" scaled="1"/>
          </a:gradFill>
          <a:ln w="41275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2" name="Tro-choi-am-nhac_nhacchuongmienphi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2321" y="221171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005" y="3423481"/>
            <a:ext cx="2088232" cy="16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8629" grpId="0" animBg="1"/>
      <p:bldP spid="68629" grpId="1" animBg="1"/>
      <p:bldP spid="686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79" l="0" r="100000">
                        <a14:foregroundMark x1="20000" y1="52434" x2="20000" y2="52434"/>
                        <a14:foregroundMark x1="20000" y1="46903" x2="20000" y2="46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17267"/>
            <a:ext cx="1728192" cy="18120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3926" y="1208702"/>
            <a:ext cx="4824535" cy="107721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bay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………</a:t>
            </a:r>
            <a:endParaRPr lang="en-US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18485" y="524879"/>
            <a:ext cx="1497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endParaRPr lang="vi-VN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39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Ban tay 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55526"/>
            <a:ext cx="2340714" cy="227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87678" y="965144"/>
            <a:ext cx="4211960" cy="107721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……………  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say</a:t>
            </a:r>
            <a:endParaRPr lang="en-US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40845" y="339502"/>
            <a:ext cx="24751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0"/>
            <a:ext cx="9144000" cy="5132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66" y="984938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0" y="721076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32033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90" y="2082005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10" y="2415507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5450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3723878"/>
            <a:ext cx="4934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err="1">
                <a:solidFill>
                  <a:srgbClr val="FFFF00"/>
                </a:solidFill>
              </a:rPr>
              <a:t>Nêu</a:t>
            </a:r>
            <a:r>
              <a:rPr lang="en-US" sz="5400" b="1" u="sng" dirty="0">
                <a:solidFill>
                  <a:srgbClr val="FFFF00"/>
                </a:solidFill>
              </a:rPr>
              <a:t> </a:t>
            </a:r>
            <a:r>
              <a:rPr lang="en-US" sz="5400" b="1" u="sng" dirty="0" err="1">
                <a:solidFill>
                  <a:srgbClr val="FFFF00"/>
                </a:solidFill>
              </a:rPr>
              <a:t>giáo</a:t>
            </a:r>
            <a:r>
              <a:rPr lang="en-US" sz="5400" b="1" u="sng" dirty="0">
                <a:solidFill>
                  <a:srgbClr val="FFFF00"/>
                </a:solidFill>
              </a:rPr>
              <a:t> </a:t>
            </a:r>
            <a:r>
              <a:rPr lang="en-US" sz="5400" b="1" u="sng" dirty="0" err="1">
                <a:solidFill>
                  <a:srgbClr val="FFFF00"/>
                </a:solidFill>
              </a:rPr>
              <a:t>dục</a:t>
            </a:r>
            <a:endParaRPr lang="en-US" sz="5400" b="1" u="sng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66" y="-192556"/>
            <a:ext cx="2088232" cy="16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9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58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79" l="0" r="100000">
                        <a14:foregroundMark x1="20000" y1="52434" x2="20000" y2="52434"/>
                        <a14:foregroundMark x1="20000" y1="46903" x2="20000" y2="46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254" cy="1148335"/>
          </a:xfrm>
          <a:prstGeom prst="rect">
            <a:avLst/>
          </a:prstGeom>
        </p:spPr>
      </p:pic>
      <p:pic>
        <p:nvPicPr>
          <p:cNvPr id="7" name="TIEG HAT BB M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8344" y="216076"/>
            <a:ext cx="1173552" cy="11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3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5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66" y="984938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44" y="685086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52545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7642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21" y="1758185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5450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79" l="0" r="100000">
                        <a14:foregroundMark x1="20000" y1="52434" x2="20000" y2="52434"/>
                        <a14:foregroundMark x1="20000" y1="46903" x2="20000" y2="46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401" y="73173"/>
            <a:ext cx="1036407" cy="986410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9" y="3740033"/>
            <a:ext cx="3784922" cy="13410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3003798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FF00"/>
                </a:solidFill>
              </a:rPr>
              <a:t>Bức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tranh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này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nói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về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nội</a:t>
            </a:r>
            <a:r>
              <a:rPr lang="en-US" sz="2800" i="1" dirty="0">
                <a:solidFill>
                  <a:srgbClr val="FFFF00"/>
                </a:solidFill>
              </a:rPr>
              <a:t> dung </a:t>
            </a:r>
            <a:r>
              <a:rPr lang="en-US" sz="2800" i="1" dirty="0" err="1">
                <a:solidFill>
                  <a:srgbClr val="FFFF00"/>
                </a:solidFill>
              </a:rPr>
              <a:t>bài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hát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gì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đã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học</a:t>
            </a:r>
            <a:endParaRPr lang="en-US" sz="28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8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66" y="984938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44" y="685086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52545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7642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21" y="1758185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5450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79" l="0" r="100000">
                        <a14:foregroundMark x1="20000" y1="52434" x2="20000" y2="52434"/>
                        <a14:foregroundMark x1="20000" y1="46903" x2="20000" y2="46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401" y="73173"/>
            <a:ext cx="1036407" cy="986410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9" y="3740033"/>
            <a:ext cx="3784922" cy="13410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931790"/>
            <a:ext cx="997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FF00"/>
                </a:solidFill>
              </a:rPr>
              <a:t>Hát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lại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bài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hát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Tiếng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hát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bạn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bè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mình</a:t>
            </a:r>
            <a:r>
              <a:rPr lang="en-US" sz="2800" i="1" dirty="0">
                <a:solidFill>
                  <a:srgbClr val="FFFF00"/>
                </a:solidFill>
              </a:rPr>
              <a:t>- </a:t>
            </a:r>
            <a:r>
              <a:rPr lang="en-US" sz="2800" i="1" dirty="0" err="1">
                <a:solidFill>
                  <a:srgbClr val="FFFF00"/>
                </a:solidFill>
              </a:rPr>
              <a:t>Khởi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động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giọng</a:t>
            </a:r>
            <a:r>
              <a:rPr lang="en-US" sz="2800" i="1" dirty="0">
                <a:solidFill>
                  <a:srgbClr val="FFFF00"/>
                </a:solidFill>
              </a:rPr>
              <a:t>(KTBC)</a:t>
            </a:r>
          </a:p>
        </p:txBody>
      </p:sp>
      <p:pic>
        <p:nvPicPr>
          <p:cNvPr id="2" name="TIEG HAT BB M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28021" y="3740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6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0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58" y="3722098"/>
            <a:ext cx="4016932" cy="1341009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434" y="28091"/>
            <a:ext cx="808280" cy="810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" y="28091"/>
            <a:ext cx="980840" cy="734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27" y="473175"/>
            <a:ext cx="980840" cy="73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3501" y="1723049"/>
            <a:ext cx="881213" cy="7346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24765" y="1881542"/>
            <a:ext cx="1782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66257" y="470386"/>
            <a:ext cx="1782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7554" y="2640059"/>
            <a:ext cx="6713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086" y="3723878"/>
            <a:ext cx="3784922" cy="13410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468560" y="-86312"/>
            <a:ext cx="9612560" cy="5287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95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-92546"/>
            <a:ext cx="2088232" cy="1663080"/>
          </a:xfrm>
          <a:prstGeom prst="rect">
            <a:avLst/>
          </a:prstGeom>
        </p:spPr>
      </p:pic>
      <p:pic>
        <p:nvPicPr>
          <p:cNvPr id="8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70520"/>
            <a:ext cx="8964488" cy="1341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1610229"/>
            <a:ext cx="7092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sz="3600" dirty="0" err="1">
                <a:solidFill>
                  <a:srgbClr val="FFFF00"/>
                </a:solidFill>
              </a:rPr>
              <a:t>Hát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nhẩm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theo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bài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hát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một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lần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sau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đó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ôn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lại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với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hình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thức</a:t>
            </a:r>
            <a:r>
              <a:rPr lang="en-US" sz="3600" dirty="0">
                <a:solidFill>
                  <a:srgbClr val="FFFF00"/>
                </a:solidFill>
              </a:rPr>
              <a:t>: </a:t>
            </a:r>
            <a:r>
              <a:rPr lang="en-US" sz="3600" dirty="0" err="1">
                <a:solidFill>
                  <a:srgbClr val="FFFF00"/>
                </a:solidFill>
              </a:rPr>
              <a:t>Tổ</a:t>
            </a:r>
            <a:r>
              <a:rPr lang="en-US" sz="3600" dirty="0">
                <a:solidFill>
                  <a:srgbClr val="FFFF00"/>
                </a:solidFill>
              </a:rPr>
              <a:t>, </a:t>
            </a:r>
            <a:r>
              <a:rPr lang="en-US" sz="3600" dirty="0" err="1">
                <a:solidFill>
                  <a:srgbClr val="FFFF00"/>
                </a:solidFill>
              </a:rPr>
              <a:t>cá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nhân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41" y="21418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-32904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388" y="21418"/>
            <a:ext cx="1516464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IEG HAT BB M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83768" y="129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5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05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-92546"/>
            <a:ext cx="2088232" cy="1663080"/>
          </a:xfrm>
          <a:prstGeom prst="rect">
            <a:avLst/>
          </a:prstGeom>
        </p:spPr>
      </p:pic>
      <p:pic>
        <p:nvPicPr>
          <p:cNvPr id="8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70520"/>
            <a:ext cx="8964488" cy="1341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41" y="21418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-32904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388" y="21418"/>
            <a:ext cx="1516464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triped Right Arrow 1"/>
          <p:cNvSpPr/>
          <p:nvPr/>
        </p:nvSpPr>
        <p:spPr>
          <a:xfrm>
            <a:off x="0" y="1283214"/>
            <a:ext cx="2543012" cy="1145232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DÃY 1 HÁT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3012" y="1501887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FF00"/>
                </a:solidFill>
              </a:rPr>
              <a:t>Câu</a:t>
            </a:r>
            <a:r>
              <a:rPr lang="en-US" sz="4000" i="1" dirty="0">
                <a:solidFill>
                  <a:srgbClr val="FFFF00"/>
                </a:solidFill>
              </a:rPr>
              <a:t> 1-3</a:t>
            </a:r>
          </a:p>
        </p:txBody>
      </p:sp>
      <p:sp>
        <p:nvSpPr>
          <p:cNvPr id="10" name="Striped Right Arrow 9"/>
          <p:cNvSpPr/>
          <p:nvPr/>
        </p:nvSpPr>
        <p:spPr>
          <a:xfrm>
            <a:off x="-33246" y="2582885"/>
            <a:ext cx="2543012" cy="1145232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DÃY 1 HÁT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4620" y="2778202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rgbClr val="FFFF00"/>
                </a:solidFill>
              </a:rPr>
              <a:t>Câu</a:t>
            </a:r>
            <a:r>
              <a:rPr lang="en-US" sz="4400" i="1" dirty="0">
                <a:solidFill>
                  <a:srgbClr val="FFFF00"/>
                </a:solidFill>
              </a:rPr>
              <a:t> 2-4</a:t>
            </a:r>
          </a:p>
        </p:txBody>
      </p:sp>
      <p:sp>
        <p:nvSpPr>
          <p:cNvPr id="5" name="Notched Right Arrow 4"/>
          <p:cNvSpPr/>
          <p:nvPr/>
        </p:nvSpPr>
        <p:spPr>
          <a:xfrm>
            <a:off x="4283968" y="1669176"/>
            <a:ext cx="2276291" cy="1683115"/>
          </a:xfrm>
          <a:prstGeom prst="notch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CẢ LỚP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04692" y="1802847"/>
            <a:ext cx="2626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u="sng" dirty="0" err="1">
                <a:solidFill>
                  <a:srgbClr val="FFFF00"/>
                </a:solidFill>
              </a:rPr>
              <a:t>Câu</a:t>
            </a:r>
            <a:r>
              <a:rPr lang="en-US" sz="4000" i="1" u="sng" dirty="0">
                <a:solidFill>
                  <a:srgbClr val="FFFF00"/>
                </a:solidFill>
              </a:rPr>
              <a:t> 5,6,7,8</a:t>
            </a:r>
          </a:p>
        </p:txBody>
      </p:sp>
      <p:pic>
        <p:nvPicPr>
          <p:cNvPr id="16" name="TIEG HAT BB M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6203" y="206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3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05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-92546"/>
            <a:ext cx="2088232" cy="1663080"/>
          </a:xfrm>
          <a:prstGeom prst="rect">
            <a:avLst/>
          </a:prstGeom>
        </p:spPr>
      </p:pic>
      <p:pic>
        <p:nvPicPr>
          <p:cNvPr id="8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70520"/>
            <a:ext cx="8964488" cy="1341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41" y="21418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-32904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388" y="21418"/>
            <a:ext cx="1516464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triped Right Arrow 1"/>
          <p:cNvSpPr/>
          <p:nvPr/>
        </p:nvSpPr>
        <p:spPr>
          <a:xfrm>
            <a:off x="0" y="1283214"/>
            <a:ext cx="2543012" cy="1145232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HS 1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3012" y="1501887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FF00"/>
                </a:solidFill>
              </a:rPr>
              <a:t>Câu</a:t>
            </a:r>
            <a:r>
              <a:rPr lang="en-US" sz="4000" i="1" dirty="0">
                <a:solidFill>
                  <a:srgbClr val="FFFF00"/>
                </a:solidFill>
              </a:rPr>
              <a:t> 1-3</a:t>
            </a:r>
          </a:p>
        </p:txBody>
      </p:sp>
      <p:sp>
        <p:nvSpPr>
          <p:cNvPr id="10" name="Striped Right Arrow 9"/>
          <p:cNvSpPr/>
          <p:nvPr/>
        </p:nvSpPr>
        <p:spPr>
          <a:xfrm>
            <a:off x="-33246" y="2582885"/>
            <a:ext cx="2543012" cy="1145232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HS 2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4620" y="2778202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rgbClr val="FFFF00"/>
                </a:solidFill>
              </a:rPr>
              <a:t>Câu</a:t>
            </a:r>
            <a:r>
              <a:rPr lang="en-US" sz="4400" i="1" dirty="0">
                <a:solidFill>
                  <a:srgbClr val="FFFF00"/>
                </a:solidFill>
              </a:rPr>
              <a:t> 2-4</a:t>
            </a:r>
          </a:p>
        </p:txBody>
      </p:sp>
      <p:sp>
        <p:nvSpPr>
          <p:cNvPr id="5" name="Notched Right Arrow 4"/>
          <p:cNvSpPr/>
          <p:nvPr/>
        </p:nvSpPr>
        <p:spPr>
          <a:xfrm>
            <a:off x="4283968" y="1669176"/>
            <a:ext cx="2276291" cy="1683115"/>
          </a:xfrm>
          <a:prstGeom prst="notch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CẢ LỚP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04692" y="1802847"/>
            <a:ext cx="2626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u="sng" dirty="0" err="1">
                <a:solidFill>
                  <a:srgbClr val="FFFF00"/>
                </a:solidFill>
              </a:rPr>
              <a:t>Câu</a:t>
            </a:r>
            <a:r>
              <a:rPr lang="en-US" sz="4000" i="1" u="sng" dirty="0">
                <a:solidFill>
                  <a:srgbClr val="FFFF00"/>
                </a:solidFill>
              </a:rPr>
              <a:t> 5,6,7,8</a:t>
            </a:r>
          </a:p>
        </p:txBody>
      </p:sp>
      <p:pic>
        <p:nvPicPr>
          <p:cNvPr id="16" name="TIEG HAT BB M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99792" y="129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0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05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ipic_13723671_20140726123732466000.wmv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18"/>
            <a:ext cx="45719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699792" y="133593"/>
            <a:ext cx="39604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9512" y="1491630"/>
            <a:ext cx="87849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không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gian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bay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bay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,    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một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hành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tinh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thân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ái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.</a:t>
            </a:r>
          </a:p>
          <a:p>
            <a:pPr algn="just"/>
            <a:endParaRPr lang="en-US" sz="2400" b="1" dirty="0">
              <a:latin typeface="Times New Roman" pitchFamily="18" charset="0"/>
            </a:endParaRPr>
          </a:p>
          <a:p>
            <a:pPr algn="just"/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just"/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cuối: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Cho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thơ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lai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,     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ngát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xanh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hành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tinh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này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.</a:t>
            </a:r>
          </a:p>
          <a:p>
            <a:pPr algn="just"/>
            <a:endParaRPr lang="en-US" sz="2400" b="1" i="1" dirty="0">
              <a:latin typeface="Times New Roman" pitchFamily="18" charset="0"/>
            </a:endParaRPr>
          </a:p>
        </p:txBody>
      </p:sp>
      <p:pic>
        <p:nvPicPr>
          <p:cNvPr id="1027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2013497"/>
            <a:ext cx="432047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552" y="2055016"/>
            <a:ext cx="432047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13497"/>
            <a:ext cx="432047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919" y="2043696"/>
            <a:ext cx="432047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43696"/>
            <a:ext cx="432047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32838"/>
            <a:ext cx="432047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29" y="3447748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47748"/>
            <a:ext cx="432047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62" y="3446978"/>
            <a:ext cx="432047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47748"/>
            <a:ext cx="432047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2055016"/>
            <a:ext cx="432047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105277"/>
            <a:ext cx="432047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05" y="3469868"/>
            <a:ext cx="432047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948" y="3434705"/>
            <a:ext cx="432047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3469868"/>
            <a:ext cx="432047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726" y="3469868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960" y="3435732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249" y="3435732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61" y="3434705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443" y="3432954"/>
            <a:ext cx="216023" cy="4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TIEG HAT BB M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28021" y="3740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8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2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ipic_13723671_20140726123732466000.wmv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18"/>
            <a:ext cx="45719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699792" y="133593"/>
            <a:ext cx="39604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9512" y="1491630"/>
            <a:ext cx="87849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không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gian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bay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bay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,   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một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hành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tinh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thân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B0F0"/>
                </a:solidFill>
                <a:latin typeface="Times New Roman" pitchFamily="18" charset="0"/>
              </a:rPr>
              <a:t>ái</a:t>
            </a: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.</a:t>
            </a:r>
          </a:p>
          <a:p>
            <a:pPr algn="just"/>
            <a:endParaRPr lang="en-US" sz="2400" b="1" dirty="0">
              <a:latin typeface="Times New Roman" pitchFamily="18" charset="0"/>
            </a:endParaRPr>
          </a:p>
          <a:p>
            <a:pPr algn="just"/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just"/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cuối: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Cho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thơ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lai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ngát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xanh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hành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tinh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này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.</a:t>
            </a:r>
          </a:p>
          <a:p>
            <a:pPr algn="just"/>
            <a:endParaRPr lang="en-US" sz="2400" b="1" i="1" dirty="0">
              <a:latin typeface="Times New Roman" pitchFamily="18" charset="0"/>
            </a:endParaRPr>
          </a:p>
        </p:txBody>
      </p:sp>
      <p:pic>
        <p:nvPicPr>
          <p:cNvPr id="1026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01" y="1941151"/>
            <a:ext cx="683766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348" y="3403122"/>
            <a:ext cx="683766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968945"/>
            <a:ext cx="683766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74" y="1941151"/>
            <a:ext cx="683766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08" y="1968945"/>
            <a:ext cx="683766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492875"/>
            <a:ext cx="576064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492875"/>
            <a:ext cx="576064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46" y="3486573"/>
            <a:ext cx="683766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685" y="3492875"/>
            <a:ext cx="578367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86573"/>
            <a:ext cx="683766" cy="6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IEG HAT BB M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8021" y="3740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6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</TotalTime>
  <Words>308</Words>
  <Application>Microsoft Office PowerPoint</Application>
  <PresentationFormat>On-screen Show (16:9)</PresentationFormat>
  <Paragraphs>64</Paragraphs>
  <Slides>17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122</cp:revision>
  <dcterms:created xsi:type="dcterms:W3CDTF">2021-03-02T07:20:10Z</dcterms:created>
  <dcterms:modified xsi:type="dcterms:W3CDTF">2022-01-14T02:38:50Z</dcterms:modified>
</cp:coreProperties>
</file>