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2"/>
    <p:sldId id="274" r:id="rId3"/>
    <p:sldId id="281" r:id="rId4"/>
    <p:sldId id="282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549B1-A7CA-42A5-9EAC-F3646207AEC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D0485-5B8A-44EB-9974-8214E43232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t>1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/>
          </p:cNvSpPr>
          <p:nvPr/>
        </p:nvSpPr>
        <p:spPr bwMode="auto">
          <a:xfrm>
            <a:off x="4480560" y="1617131"/>
            <a:ext cx="2926079" cy="61665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endParaRPr lang="en-US" sz="3600" kern="1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WordArt 5"/>
          <p:cNvSpPr>
            <a:spLocks noChangeArrowheads="1" noChangeShapeType="1"/>
          </p:cNvSpPr>
          <p:nvPr/>
        </p:nvSpPr>
        <p:spPr bwMode="auto">
          <a:xfrm>
            <a:off x="1036320" y="103346"/>
            <a:ext cx="10515599" cy="553545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1331" y="2535257"/>
            <a:ext cx="675909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EM YÊU ÂM NHẠC</a:t>
            </a:r>
          </a:p>
        </p:txBody>
      </p:sp>
      <p:grpSp>
        <p:nvGrpSpPr>
          <p:cNvPr id="9" name="Google Shape;142;p33"/>
          <p:cNvGrpSpPr/>
          <p:nvPr/>
        </p:nvGrpSpPr>
        <p:grpSpPr>
          <a:xfrm rot="1081210">
            <a:off x="10121200" y="2358869"/>
            <a:ext cx="3123195" cy="4453339"/>
            <a:chOff x="590566" y="5"/>
            <a:chExt cx="3123195" cy="4453339"/>
          </a:xfrm>
        </p:grpSpPr>
        <p:grpSp>
          <p:nvGrpSpPr>
            <p:cNvPr id="10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3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7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5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12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1063;p53"/>
          <p:cNvGrpSpPr/>
          <p:nvPr/>
        </p:nvGrpSpPr>
        <p:grpSpPr>
          <a:xfrm rot="20390624">
            <a:off x="98434" y="188138"/>
            <a:ext cx="1387241" cy="1309469"/>
            <a:chOff x="6139077" y="1416299"/>
            <a:chExt cx="1107300" cy="1107300"/>
          </a:xfrm>
        </p:grpSpPr>
        <p:sp>
          <p:nvSpPr>
            <p:cNvPr id="70" name="Google Shape;1064;p53"/>
            <p:cNvSpPr/>
            <p:nvPr/>
          </p:nvSpPr>
          <p:spPr>
            <a:xfrm>
              <a:off x="6139077" y="1416299"/>
              <a:ext cx="1107300" cy="1107300"/>
            </a:xfrm>
            <a:prstGeom prst="donut">
              <a:avLst>
                <a:gd name="adj" fmla="val 8458"/>
              </a:avLst>
            </a:prstGeom>
            <a:gradFill>
              <a:gsLst>
                <a:gs pos="0">
                  <a:srgbClr val="E6216C">
                    <a:alpha val="18823"/>
                  </a:srgbClr>
                </a:gs>
                <a:gs pos="100000">
                  <a:srgbClr val="F7A912">
                    <a:alpha val="86666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065;p53"/>
            <p:cNvGrpSpPr/>
            <p:nvPr/>
          </p:nvGrpSpPr>
          <p:grpSpPr>
            <a:xfrm rot="-7423652">
              <a:off x="6209316" y="1661067"/>
              <a:ext cx="914423" cy="687705"/>
              <a:chOff x="4317375" y="3975250"/>
              <a:chExt cx="829350" cy="620975"/>
            </a:xfrm>
          </p:grpSpPr>
          <p:sp>
            <p:nvSpPr>
              <p:cNvPr id="74" name="Google Shape;1066;p53"/>
              <p:cNvSpPr/>
              <p:nvPr/>
            </p:nvSpPr>
            <p:spPr>
              <a:xfrm>
                <a:off x="4317375" y="3975250"/>
                <a:ext cx="5995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20047" extrusionOk="0">
                    <a:moveTo>
                      <a:pt x="7530" y="0"/>
                    </a:moveTo>
                    <a:cubicBezTo>
                      <a:pt x="7410" y="0"/>
                      <a:pt x="7293" y="10"/>
                      <a:pt x="7179" y="29"/>
                    </a:cubicBezTo>
                    <a:cubicBezTo>
                      <a:pt x="5408" y="311"/>
                      <a:pt x="3402" y="1518"/>
                      <a:pt x="1866" y="3853"/>
                    </a:cubicBezTo>
                    <a:cubicBezTo>
                      <a:pt x="314" y="6189"/>
                      <a:pt x="0" y="8509"/>
                      <a:pt x="424" y="10248"/>
                    </a:cubicBezTo>
                    <a:cubicBezTo>
                      <a:pt x="835" y="11938"/>
                      <a:pt x="3642" y="13466"/>
                      <a:pt x="5296" y="13466"/>
                    </a:cubicBezTo>
                    <a:cubicBezTo>
                      <a:pt x="5345" y="13466"/>
                      <a:pt x="5393" y="13464"/>
                      <a:pt x="5439" y="13462"/>
                    </a:cubicBezTo>
                    <a:cubicBezTo>
                      <a:pt x="5483" y="13460"/>
                      <a:pt x="5526" y="13459"/>
                      <a:pt x="5568" y="13459"/>
                    </a:cubicBezTo>
                    <a:cubicBezTo>
                      <a:pt x="7122" y="13459"/>
                      <a:pt x="7791" y="14825"/>
                      <a:pt x="7791" y="14825"/>
                    </a:cubicBezTo>
                    <a:cubicBezTo>
                      <a:pt x="8087" y="14184"/>
                      <a:pt x="8750" y="13822"/>
                      <a:pt x="9599" y="13822"/>
                    </a:cubicBezTo>
                    <a:cubicBezTo>
                      <a:pt x="10099" y="13822"/>
                      <a:pt x="10663" y="13947"/>
                      <a:pt x="11255" y="14214"/>
                    </a:cubicBezTo>
                    <a:cubicBezTo>
                      <a:pt x="13198" y="15076"/>
                      <a:pt x="12744" y="16879"/>
                      <a:pt x="12744" y="16879"/>
                    </a:cubicBezTo>
                    <a:cubicBezTo>
                      <a:pt x="12786" y="16861"/>
                      <a:pt x="12829" y="16853"/>
                      <a:pt x="12875" y="16853"/>
                    </a:cubicBezTo>
                    <a:cubicBezTo>
                      <a:pt x="13776" y="16853"/>
                      <a:pt x="15416" y="20046"/>
                      <a:pt x="17833" y="20046"/>
                    </a:cubicBezTo>
                    <a:cubicBezTo>
                      <a:pt x="17861" y="20046"/>
                      <a:pt x="17888" y="20046"/>
                      <a:pt x="17916" y="20045"/>
                    </a:cubicBezTo>
                    <a:cubicBezTo>
                      <a:pt x="20487" y="19951"/>
                      <a:pt x="21271" y="18148"/>
                      <a:pt x="21945" y="17129"/>
                    </a:cubicBezTo>
                    <a:cubicBezTo>
                      <a:pt x="22619" y="16111"/>
                      <a:pt x="23982" y="14684"/>
                      <a:pt x="23042" y="12286"/>
                    </a:cubicBezTo>
                    <a:cubicBezTo>
                      <a:pt x="22101" y="9888"/>
                      <a:pt x="18120" y="9715"/>
                      <a:pt x="18120" y="8759"/>
                    </a:cubicBezTo>
                    <a:cubicBezTo>
                      <a:pt x="18120" y="8759"/>
                      <a:pt x="17566" y="9180"/>
                      <a:pt x="16781" y="9180"/>
                    </a:cubicBezTo>
                    <a:cubicBezTo>
                      <a:pt x="16279" y="9180"/>
                      <a:pt x="15684" y="9008"/>
                      <a:pt x="15079" y="8446"/>
                    </a:cubicBezTo>
                    <a:cubicBezTo>
                      <a:pt x="13794" y="7255"/>
                      <a:pt x="13527" y="5844"/>
                      <a:pt x="14295" y="5013"/>
                    </a:cubicBezTo>
                    <a:cubicBezTo>
                      <a:pt x="14295" y="5013"/>
                      <a:pt x="12665" y="4919"/>
                      <a:pt x="12117" y="3383"/>
                    </a:cubicBezTo>
                    <a:cubicBezTo>
                      <a:pt x="11589" y="1946"/>
                      <a:pt x="9276" y="0"/>
                      <a:pt x="75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67;p53"/>
              <p:cNvSpPr/>
              <p:nvPr/>
            </p:nvSpPr>
            <p:spPr>
              <a:xfrm>
                <a:off x="4596375" y="4129350"/>
                <a:ext cx="9132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4856" extrusionOk="0">
                    <a:moveTo>
                      <a:pt x="935" y="1"/>
                    </a:moveTo>
                    <a:cubicBezTo>
                      <a:pt x="882" y="1"/>
                      <a:pt x="826" y="7"/>
                      <a:pt x="769" y="25"/>
                    </a:cubicBezTo>
                    <a:cubicBezTo>
                      <a:pt x="596" y="56"/>
                      <a:pt x="408" y="150"/>
                      <a:pt x="251" y="307"/>
                    </a:cubicBezTo>
                    <a:cubicBezTo>
                      <a:pt x="173" y="401"/>
                      <a:pt x="110" y="479"/>
                      <a:pt x="63" y="620"/>
                    </a:cubicBezTo>
                    <a:cubicBezTo>
                      <a:pt x="16" y="746"/>
                      <a:pt x="1" y="887"/>
                      <a:pt x="48" y="1028"/>
                    </a:cubicBezTo>
                    <a:cubicBezTo>
                      <a:pt x="110" y="1310"/>
                      <a:pt x="283" y="1514"/>
                      <a:pt x="471" y="1702"/>
                    </a:cubicBezTo>
                    <a:cubicBezTo>
                      <a:pt x="643" y="1874"/>
                      <a:pt x="847" y="2047"/>
                      <a:pt x="1066" y="2188"/>
                    </a:cubicBezTo>
                    <a:cubicBezTo>
                      <a:pt x="1302" y="2329"/>
                      <a:pt x="1521" y="2454"/>
                      <a:pt x="1725" y="2595"/>
                    </a:cubicBezTo>
                    <a:cubicBezTo>
                      <a:pt x="1929" y="2721"/>
                      <a:pt x="2148" y="2862"/>
                      <a:pt x="2336" y="3003"/>
                    </a:cubicBezTo>
                    <a:cubicBezTo>
                      <a:pt x="2540" y="3160"/>
                      <a:pt x="2728" y="3301"/>
                      <a:pt x="2885" y="3457"/>
                    </a:cubicBezTo>
                    <a:cubicBezTo>
                      <a:pt x="3041" y="3614"/>
                      <a:pt x="3182" y="3771"/>
                      <a:pt x="3261" y="3928"/>
                    </a:cubicBezTo>
                    <a:cubicBezTo>
                      <a:pt x="3277" y="3975"/>
                      <a:pt x="3292" y="4006"/>
                      <a:pt x="3308" y="4037"/>
                    </a:cubicBezTo>
                    <a:cubicBezTo>
                      <a:pt x="3308" y="4053"/>
                      <a:pt x="3308" y="4069"/>
                      <a:pt x="3308" y="4084"/>
                    </a:cubicBezTo>
                    <a:cubicBezTo>
                      <a:pt x="3308" y="4100"/>
                      <a:pt x="3324" y="4100"/>
                      <a:pt x="3308" y="4131"/>
                    </a:cubicBezTo>
                    <a:lnTo>
                      <a:pt x="3292" y="4210"/>
                    </a:lnTo>
                    <a:lnTo>
                      <a:pt x="3292" y="4225"/>
                    </a:lnTo>
                    <a:lnTo>
                      <a:pt x="3292" y="4241"/>
                    </a:lnTo>
                    <a:lnTo>
                      <a:pt x="3292" y="4257"/>
                    </a:lnTo>
                    <a:cubicBezTo>
                      <a:pt x="3277" y="4304"/>
                      <a:pt x="3261" y="4335"/>
                      <a:pt x="3229" y="4382"/>
                    </a:cubicBezTo>
                    <a:cubicBezTo>
                      <a:pt x="3167" y="4523"/>
                      <a:pt x="3041" y="4617"/>
                      <a:pt x="2916" y="4664"/>
                    </a:cubicBezTo>
                    <a:cubicBezTo>
                      <a:pt x="2869" y="4680"/>
                      <a:pt x="2806" y="4696"/>
                      <a:pt x="2744" y="4696"/>
                    </a:cubicBezTo>
                    <a:cubicBezTo>
                      <a:pt x="2791" y="4664"/>
                      <a:pt x="2838" y="4633"/>
                      <a:pt x="2885" y="4570"/>
                    </a:cubicBezTo>
                    <a:cubicBezTo>
                      <a:pt x="3083" y="4262"/>
                      <a:pt x="2802" y="3962"/>
                      <a:pt x="2520" y="3962"/>
                    </a:cubicBezTo>
                    <a:cubicBezTo>
                      <a:pt x="2399" y="3962"/>
                      <a:pt x="2279" y="4016"/>
                      <a:pt x="2195" y="4147"/>
                    </a:cubicBezTo>
                    <a:cubicBezTo>
                      <a:pt x="2007" y="4429"/>
                      <a:pt x="2226" y="4696"/>
                      <a:pt x="2477" y="4743"/>
                    </a:cubicBezTo>
                    <a:cubicBezTo>
                      <a:pt x="2493" y="4758"/>
                      <a:pt x="2508" y="4758"/>
                      <a:pt x="2524" y="4774"/>
                    </a:cubicBezTo>
                    <a:cubicBezTo>
                      <a:pt x="2619" y="4815"/>
                      <a:pt x="2749" y="4856"/>
                      <a:pt x="2895" y="4856"/>
                    </a:cubicBezTo>
                    <a:cubicBezTo>
                      <a:pt x="2917" y="4856"/>
                      <a:pt x="2940" y="4855"/>
                      <a:pt x="2963" y="4852"/>
                    </a:cubicBezTo>
                    <a:cubicBezTo>
                      <a:pt x="3057" y="4837"/>
                      <a:pt x="3151" y="4805"/>
                      <a:pt x="3245" y="4743"/>
                    </a:cubicBezTo>
                    <a:cubicBezTo>
                      <a:pt x="3324" y="4696"/>
                      <a:pt x="3402" y="4617"/>
                      <a:pt x="3480" y="4523"/>
                    </a:cubicBezTo>
                    <a:cubicBezTo>
                      <a:pt x="3512" y="4492"/>
                      <a:pt x="3543" y="4445"/>
                      <a:pt x="3559" y="4382"/>
                    </a:cubicBezTo>
                    <a:lnTo>
                      <a:pt x="3590" y="4351"/>
                    </a:lnTo>
                    <a:lnTo>
                      <a:pt x="3606" y="4288"/>
                    </a:lnTo>
                    <a:lnTo>
                      <a:pt x="3637" y="4225"/>
                    </a:lnTo>
                    <a:cubicBezTo>
                      <a:pt x="3637" y="4210"/>
                      <a:pt x="3637" y="4163"/>
                      <a:pt x="3653" y="4116"/>
                    </a:cubicBezTo>
                    <a:cubicBezTo>
                      <a:pt x="3653" y="4084"/>
                      <a:pt x="3653" y="4037"/>
                      <a:pt x="3653" y="4006"/>
                    </a:cubicBezTo>
                    <a:cubicBezTo>
                      <a:pt x="3637" y="3943"/>
                      <a:pt x="3637" y="3865"/>
                      <a:pt x="3606" y="3802"/>
                    </a:cubicBezTo>
                    <a:cubicBezTo>
                      <a:pt x="3527" y="3551"/>
                      <a:pt x="3371" y="3332"/>
                      <a:pt x="3198" y="3144"/>
                    </a:cubicBezTo>
                    <a:cubicBezTo>
                      <a:pt x="3026" y="2956"/>
                      <a:pt x="2838" y="2783"/>
                      <a:pt x="2634" y="2627"/>
                    </a:cubicBezTo>
                    <a:cubicBezTo>
                      <a:pt x="2414" y="2470"/>
                      <a:pt x="2211" y="2313"/>
                      <a:pt x="1991" y="2172"/>
                    </a:cubicBezTo>
                    <a:cubicBezTo>
                      <a:pt x="1756" y="2031"/>
                      <a:pt x="1537" y="1921"/>
                      <a:pt x="1333" y="1780"/>
                    </a:cubicBezTo>
                    <a:cubicBezTo>
                      <a:pt x="1129" y="1655"/>
                      <a:pt x="925" y="1530"/>
                      <a:pt x="769" y="1373"/>
                    </a:cubicBezTo>
                    <a:cubicBezTo>
                      <a:pt x="596" y="1232"/>
                      <a:pt x="455" y="1075"/>
                      <a:pt x="392" y="934"/>
                    </a:cubicBezTo>
                    <a:cubicBezTo>
                      <a:pt x="361" y="856"/>
                      <a:pt x="361" y="777"/>
                      <a:pt x="377" y="714"/>
                    </a:cubicBezTo>
                    <a:cubicBezTo>
                      <a:pt x="392" y="652"/>
                      <a:pt x="439" y="558"/>
                      <a:pt x="471" y="495"/>
                    </a:cubicBezTo>
                    <a:cubicBezTo>
                      <a:pt x="565" y="354"/>
                      <a:pt x="690" y="260"/>
                      <a:pt x="831" y="197"/>
                    </a:cubicBezTo>
                    <a:cubicBezTo>
                      <a:pt x="831" y="197"/>
                      <a:pt x="847" y="197"/>
                      <a:pt x="863" y="182"/>
                    </a:cubicBezTo>
                    <a:lnTo>
                      <a:pt x="863" y="182"/>
                    </a:lnTo>
                    <a:cubicBezTo>
                      <a:pt x="847" y="197"/>
                      <a:pt x="831" y="213"/>
                      <a:pt x="831" y="229"/>
                    </a:cubicBezTo>
                    <a:cubicBezTo>
                      <a:pt x="611" y="559"/>
                      <a:pt x="910" y="874"/>
                      <a:pt x="1210" y="874"/>
                    </a:cubicBezTo>
                    <a:cubicBezTo>
                      <a:pt x="1337" y="874"/>
                      <a:pt x="1464" y="818"/>
                      <a:pt x="1552" y="683"/>
                    </a:cubicBezTo>
                    <a:cubicBezTo>
                      <a:pt x="1772" y="354"/>
                      <a:pt x="1474" y="40"/>
                      <a:pt x="1192" y="40"/>
                    </a:cubicBezTo>
                    <a:cubicBezTo>
                      <a:pt x="1113" y="21"/>
                      <a:pt x="1027" y="1"/>
                      <a:pt x="9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68;p53"/>
              <p:cNvSpPr/>
              <p:nvPr/>
            </p:nvSpPr>
            <p:spPr>
              <a:xfrm>
                <a:off x="4356550" y="4069125"/>
                <a:ext cx="1995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5353" extrusionOk="0">
                    <a:moveTo>
                      <a:pt x="535" y="1"/>
                    </a:moveTo>
                    <a:cubicBezTo>
                      <a:pt x="424" y="1"/>
                      <a:pt x="342" y="31"/>
                      <a:pt x="299" y="98"/>
                    </a:cubicBezTo>
                    <a:cubicBezTo>
                      <a:pt x="1" y="537"/>
                      <a:pt x="1803" y="1870"/>
                      <a:pt x="3104" y="2449"/>
                    </a:cubicBezTo>
                    <a:cubicBezTo>
                      <a:pt x="4405" y="3029"/>
                      <a:pt x="6067" y="5287"/>
                      <a:pt x="6067" y="5287"/>
                    </a:cubicBezTo>
                    <a:cubicBezTo>
                      <a:pt x="6067" y="5287"/>
                      <a:pt x="6269" y="5353"/>
                      <a:pt x="6535" y="5353"/>
                    </a:cubicBezTo>
                    <a:cubicBezTo>
                      <a:pt x="6847" y="5353"/>
                      <a:pt x="7246" y="5261"/>
                      <a:pt x="7509" y="4863"/>
                    </a:cubicBezTo>
                    <a:cubicBezTo>
                      <a:pt x="7979" y="4127"/>
                      <a:pt x="7321" y="3374"/>
                      <a:pt x="7321" y="3374"/>
                    </a:cubicBezTo>
                    <a:cubicBezTo>
                      <a:pt x="7321" y="3374"/>
                      <a:pt x="4609" y="2732"/>
                      <a:pt x="3559" y="1760"/>
                    </a:cubicBezTo>
                    <a:cubicBezTo>
                      <a:pt x="2683" y="937"/>
                      <a:pt x="1154" y="1"/>
                      <a:pt x="535" y="1"/>
                    </a:cubicBez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69;p53"/>
              <p:cNvSpPr/>
              <p:nvPr/>
            </p:nvSpPr>
            <p:spPr>
              <a:xfrm>
                <a:off x="4515250" y="4253425"/>
                <a:ext cx="1340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5362" h="2213" extrusionOk="0">
                    <a:moveTo>
                      <a:pt x="847" y="1"/>
                    </a:moveTo>
                    <a:cubicBezTo>
                      <a:pt x="791" y="1"/>
                      <a:pt x="733" y="5"/>
                      <a:pt x="675" y="15"/>
                    </a:cubicBezTo>
                    <a:cubicBezTo>
                      <a:pt x="534" y="31"/>
                      <a:pt x="409" y="109"/>
                      <a:pt x="299" y="187"/>
                    </a:cubicBezTo>
                    <a:cubicBezTo>
                      <a:pt x="205" y="297"/>
                      <a:pt x="158" y="375"/>
                      <a:pt x="95" y="485"/>
                    </a:cubicBezTo>
                    <a:cubicBezTo>
                      <a:pt x="17" y="689"/>
                      <a:pt x="1" y="893"/>
                      <a:pt x="32" y="1065"/>
                    </a:cubicBezTo>
                    <a:cubicBezTo>
                      <a:pt x="64" y="1237"/>
                      <a:pt x="142" y="1363"/>
                      <a:pt x="220" y="1457"/>
                    </a:cubicBezTo>
                    <a:cubicBezTo>
                      <a:pt x="294" y="1613"/>
                      <a:pt x="460" y="1727"/>
                      <a:pt x="625" y="1727"/>
                    </a:cubicBezTo>
                    <a:cubicBezTo>
                      <a:pt x="741" y="1727"/>
                      <a:pt x="857" y="1671"/>
                      <a:pt x="941" y="1535"/>
                    </a:cubicBezTo>
                    <a:cubicBezTo>
                      <a:pt x="1166" y="1210"/>
                      <a:pt x="868" y="861"/>
                      <a:pt x="572" y="861"/>
                    </a:cubicBezTo>
                    <a:cubicBezTo>
                      <a:pt x="454" y="861"/>
                      <a:pt x="336" y="916"/>
                      <a:pt x="252" y="1049"/>
                    </a:cubicBezTo>
                    <a:cubicBezTo>
                      <a:pt x="236" y="1065"/>
                      <a:pt x="236" y="1081"/>
                      <a:pt x="220" y="1096"/>
                    </a:cubicBezTo>
                    <a:cubicBezTo>
                      <a:pt x="220" y="1081"/>
                      <a:pt x="220" y="1065"/>
                      <a:pt x="220" y="1049"/>
                    </a:cubicBezTo>
                    <a:cubicBezTo>
                      <a:pt x="220" y="908"/>
                      <a:pt x="267" y="752"/>
                      <a:pt x="362" y="626"/>
                    </a:cubicBezTo>
                    <a:cubicBezTo>
                      <a:pt x="393" y="563"/>
                      <a:pt x="456" y="485"/>
                      <a:pt x="518" y="454"/>
                    </a:cubicBezTo>
                    <a:cubicBezTo>
                      <a:pt x="581" y="407"/>
                      <a:pt x="644" y="375"/>
                      <a:pt x="722" y="375"/>
                    </a:cubicBezTo>
                    <a:cubicBezTo>
                      <a:pt x="879" y="375"/>
                      <a:pt x="1083" y="454"/>
                      <a:pt x="1286" y="532"/>
                    </a:cubicBezTo>
                    <a:cubicBezTo>
                      <a:pt x="1474" y="626"/>
                      <a:pt x="1678" y="767"/>
                      <a:pt x="1882" y="908"/>
                    </a:cubicBezTo>
                    <a:cubicBezTo>
                      <a:pt x="2070" y="1034"/>
                      <a:pt x="2274" y="1206"/>
                      <a:pt x="2493" y="1347"/>
                    </a:cubicBezTo>
                    <a:cubicBezTo>
                      <a:pt x="2713" y="1504"/>
                      <a:pt x="2932" y="1629"/>
                      <a:pt x="3167" y="1770"/>
                    </a:cubicBezTo>
                    <a:cubicBezTo>
                      <a:pt x="3387" y="1896"/>
                      <a:pt x="3622" y="2006"/>
                      <a:pt x="3873" y="2084"/>
                    </a:cubicBezTo>
                    <a:cubicBezTo>
                      <a:pt x="4078" y="2166"/>
                      <a:pt x="4295" y="2212"/>
                      <a:pt x="4524" y="2212"/>
                    </a:cubicBezTo>
                    <a:cubicBezTo>
                      <a:pt x="4557" y="2212"/>
                      <a:pt x="4591" y="2211"/>
                      <a:pt x="4625" y="2209"/>
                    </a:cubicBezTo>
                    <a:cubicBezTo>
                      <a:pt x="4688" y="2209"/>
                      <a:pt x="4766" y="2178"/>
                      <a:pt x="4829" y="2162"/>
                    </a:cubicBezTo>
                    <a:cubicBezTo>
                      <a:pt x="4860" y="2147"/>
                      <a:pt x="4891" y="2131"/>
                      <a:pt x="4938" y="2115"/>
                    </a:cubicBezTo>
                    <a:cubicBezTo>
                      <a:pt x="4970" y="2100"/>
                      <a:pt x="5001" y="2084"/>
                      <a:pt x="5017" y="2068"/>
                    </a:cubicBezTo>
                    <a:lnTo>
                      <a:pt x="5079" y="2006"/>
                    </a:lnTo>
                    <a:lnTo>
                      <a:pt x="5127" y="1974"/>
                    </a:lnTo>
                    <a:lnTo>
                      <a:pt x="5142" y="1943"/>
                    </a:lnTo>
                    <a:cubicBezTo>
                      <a:pt x="5189" y="1896"/>
                      <a:pt x="5221" y="1849"/>
                      <a:pt x="5236" y="1802"/>
                    </a:cubicBezTo>
                    <a:cubicBezTo>
                      <a:pt x="5299" y="1708"/>
                      <a:pt x="5330" y="1598"/>
                      <a:pt x="5346" y="1488"/>
                    </a:cubicBezTo>
                    <a:cubicBezTo>
                      <a:pt x="5362" y="1394"/>
                      <a:pt x="5362" y="1300"/>
                      <a:pt x="5330" y="1206"/>
                    </a:cubicBezTo>
                    <a:cubicBezTo>
                      <a:pt x="5299" y="1034"/>
                      <a:pt x="5189" y="908"/>
                      <a:pt x="5095" y="830"/>
                    </a:cubicBezTo>
                    <a:cubicBezTo>
                      <a:pt x="5079" y="814"/>
                      <a:pt x="5064" y="814"/>
                      <a:pt x="5048" y="799"/>
                    </a:cubicBezTo>
                    <a:cubicBezTo>
                      <a:pt x="4969" y="676"/>
                      <a:pt x="4831" y="592"/>
                      <a:pt x="4691" y="592"/>
                    </a:cubicBezTo>
                    <a:cubicBezTo>
                      <a:pt x="4582" y="592"/>
                      <a:pt x="4472" y="643"/>
                      <a:pt x="4390" y="767"/>
                    </a:cubicBezTo>
                    <a:cubicBezTo>
                      <a:pt x="4187" y="1082"/>
                      <a:pt x="4469" y="1413"/>
                      <a:pt x="4748" y="1413"/>
                    </a:cubicBezTo>
                    <a:cubicBezTo>
                      <a:pt x="4859" y="1413"/>
                      <a:pt x="4968" y="1362"/>
                      <a:pt x="5048" y="1237"/>
                    </a:cubicBezTo>
                    <a:cubicBezTo>
                      <a:pt x="5079" y="1175"/>
                      <a:pt x="5111" y="1128"/>
                      <a:pt x="5111" y="1065"/>
                    </a:cubicBezTo>
                    <a:cubicBezTo>
                      <a:pt x="5127" y="1112"/>
                      <a:pt x="5142" y="1175"/>
                      <a:pt x="5158" y="1237"/>
                    </a:cubicBezTo>
                    <a:cubicBezTo>
                      <a:pt x="5158" y="1379"/>
                      <a:pt x="5111" y="1520"/>
                      <a:pt x="5001" y="1645"/>
                    </a:cubicBezTo>
                    <a:cubicBezTo>
                      <a:pt x="4985" y="1676"/>
                      <a:pt x="4954" y="1708"/>
                      <a:pt x="4923" y="1739"/>
                    </a:cubicBezTo>
                    <a:lnTo>
                      <a:pt x="4907" y="1755"/>
                    </a:lnTo>
                    <a:lnTo>
                      <a:pt x="4891" y="1755"/>
                    </a:lnTo>
                    <a:lnTo>
                      <a:pt x="4813" y="1802"/>
                    </a:lnTo>
                    <a:cubicBezTo>
                      <a:pt x="4797" y="1817"/>
                      <a:pt x="4782" y="1817"/>
                      <a:pt x="4766" y="1817"/>
                    </a:cubicBezTo>
                    <a:cubicBezTo>
                      <a:pt x="4750" y="1817"/>
                      <a:pt x="4750" y="1833"/>
                      <a:pt x="4735" y="1833"/>
                    </a:cubicBezTo>
                    <a:cubicBezTo>
                      <a:pt x="4703" y="1833"/>
                      <a:pt x="4679" y="1840"/>
                      <a:pt x="4652" y="1840"/>
                    </a:cubicBezTo>
                    <a:cubicBezTo>
                      <a:pt x="4639" y="1840"/>
                      <a:pt x="4625" y="1838"/>
                      <a:pt x="4609" y="1833"/>
                    </a:cubicBezTo>
                    <a:cubicBezTo>
                      <a:pt x="4437" y="1833"/>
                      <a:pt x="4233" y="1770"/>
                      <a:pt x="4029" y="1676"/>
                    </a:cubicBezTo>
                    <a:cubicBezTo>
                      <a:pt x="3810" y="1598"/>
                      <a:pt x="3606" y="1473"/>
                      <a:pt x="3402" y="1347"/>
                    </a:cubicBezTo>
                    <a:cubicBezTo>
                      <a:pt x="3183" y="1222"/>
                      <a:pt x="2979" y="1096"/>
                      <a:pt x="2775" y="940"/>
                    </a:cubicBezTo>
                    <a:cubicBezTo>
                      <a:pt x="2572" y="799"/>
                      <a:pt x="2368" y="658"/>
                      <a:pt x="2148" y="501"/>
                    </a:cubicBezTo>
                    <a:cubicBezTo>
                      <a:pt x="1929" y="360"/>
                      <a:pt x="1694" y="234"/>
                      <a:pt x="1459" y="140"/>
                    </a:cubicBezTo>
                    <a:cubicBezTo>
                      <a:pt x="1272" y="66"/>
                      <a:pt x="1066" y="1"/>
                      <a:pt x="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0;p53"/>
              <p:cNvSpPr/>
              <p:nvPr/>
            </p:nvSpPr>
            <p:spPr>
              <a:xfrm>
                <a:off x="4684550" y="4270250"/>
                <a:ext cx="462175" cy="325975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3039" extrusionOk="0">
                    <a:moveTo>
                      <a:pt x="1270" y="0"/>
                    </a:moveTo>
                    <a:lnTo>
                      <a:pt x="627" y="956"/>
                    </a:lnTo>
                    <a:lnTo>
                      <a:pt x="0" y="1897"/>
                    </a:lnTo>
                    <a:lnTo>
                      <a:pt x="15753" y="11787"/>
                    </a:lnTo>
                    <a:cubicBezTo>
                      <a:pt x="15853" y="12734"/>
                      <a:pt x="16436" y="13038"/>
                      <a:pt x="17012" y="13038"/>
                    </a:cubicBezTo>
                    <a:cubicBezTo>
                      <a:pt x="17523" y="13038"/>
                      <a:pt x="18028" y="12799"/>
                      <a:pt x="18183" y="12555"/>
                    </a:cubicBezTo>
                    <a:cubicBezTo>
                      <a:pt x="18487" y="12113"/>
                      <a:pt x="18291" y="10536"/>
                      <a:pt x="17068" y="10536"/>
                    </a:cubicBezTo>
                    <a:cubicBezTo>
                      <a:pt x="16904" y="10536"/>
                      <a:pt x="16723" y="10565"/>
                      <a:pt x="16521" y="10627"/>
                    </a:cubicBez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1;p53"/>
              <p:cNvSpPr/>
              <p:nvPr/>
            </p:nvSpPr>
            <p:spPr>
              <a:xfrm>
                <a:off x="5016850" y="4481350"/>
                <a:ext cx="73300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686" extrusionOk="0">
                    <a:moveTo>
                      <a:pt x="2345" y="1"/>
                    </a:moveTo>
                    <a:cubicBezTo>
                      <a:pt x="2187" y="1"/>
                      <a:pt x="2029" y="83"/>
                      <a:pt x="1928" y="224"/>
                    </a:cubicBezTo>
                    <a:cubicBezTo>
                      <a:pt x="1834" y="381"/>
                      <a:pt x="1803" y="538"/>
                      <a:pt x="1912" y="710"/>
                    </a:cubicBezTo>
                    <a:lnTo>
                      <a:pt x="596" y="2701"/>
                    </a:lnTo>
                    <a:cubicBezTo>
                      <a:pt x="567" y="2697"/>
                      <a:pt x="540" y="2695"/>
                      <a:pt x="515" y="2695"/>
                    </a:cubicBezTo>
                    <a:cubicBezTo>
                      <a:pt x="344" y="2695"/>
                      <a:pt x="237" y="2782"/>
                      <a:pt x="141" y="2904"/>
                    </a:cubicBezTo>
                    <a:cubicBezTo>
                      <a:pt x="0" y="3140"/>
                      <a:pt x="79" y="3453"/>
                      <a:pt x="298" y="3594"/>
                    </a:cubicBezTo>
                    <a:cubicBezTo>
                      <a:pt x="390" y="3655"/>
                      <a:pt x="494" y="3685"/>
                      <a:pt x="595" y="3685"/>
                    </a:cubicBezTo>
                    <a:cubicBezTo>
                      <a:pt x="754" y="3685"/>
                      <a:pt x="908" y="3612"/>
                      <a:pt x="1003" y="3469"/>
                    </a:cubicBezTo>
                    <a:cubicBezTo>
                      <a:pt x="1097" y="3328"/>
                      <a:pt x="1035" y="3092"/>
                      <a:pt x="1082" y="3030"/>
                    </a:cubicBezTo>
                    <a:lnTo>
                      <a:pt x="2398" y="1039"/>
                    </a:lnTo>
                    <a:cubicBezTo>
                      <a:pt x="2445" y="961"/>
                      <a:pt x="2680" y="929"/>
                      <a:pt x="2774" y="788"/>
                    </a:cubicBezTo>
                    <a:cubicBezTo>
                      <a:pt x="2931" y="553"/>
                      <a:pt x="2837" y="224"/>
                      <a:pt x="2602" y="83"/>
                    </a:cubicBezTo>
                    <a:cubicBezTo>
                      <a:pt x="2523" y="27"/>
                      <a:pt x="2434" y="1"/>
                      <a:pt x="2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72;p53"/>
              <p:cNvSpPr/>
              <p:nvPr/>
            </p:nvSpPr>
            <p:spPr>
              <a:xfrm>
                <a:off x="4989800" y="4463675"/>
                <a:ext cx="729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676" extrusionOk="0">
                    <a:moveTo>
                      <a:pt x="2335" y="0"/>
                    </a:moveTo>
                    <a:cubicBezTo>
                      <a:pt x="2171" y="0"/>
                      <a:pt x="2008" y="68"/>
                      <a:pt x="1913" y="210"/>
                    </a:cubicBezTo>
                    <a:cubicBezTo>
                      <a:pt x="1819" y="351"/>
                      <a:pt x="1725" y="477"/>
                      <a:pt x="1850" y="665"/>
                    </a:cubicBezTo>
                    <a:lnTo>
                      <a:pt x="534" y="2655"/>
                    </a:lnTo>
                    <a:cubicBezTo>
                      <a:pt x="504" y="2649"/>
                      <a:pt x="477" y="2646"/>
                      <a:pt x="453" y="2646"/>
                    </a:cubicBezTo>
                    <a:cubicBezTo>
                      <a:pt x="293" y="2646"/>
                      <a:pt x="223" y="2768"/>
                      <a:pt x="142" y="2890"/>
                    </a:cubicBezTo>
                    <a:cubicBezTo>
                      <a:pt x="1" y="3125"/>
                      <a:pt x="63" y="3439"/>
                      <a:pt x="298" y="3596"/>
                    </a:cubicBezTo>
                    <a:cubicBezTo>
                      <a:pt x="381" y="3649"/>
                      <a:pt x="478" y="3675"/>
                      <a:pt x="576" y="3675"/>
                    </a:cubicBezTo>
                    <a:cubicBezTo>
                      <a:pt x="738" y="3675"/>
                      <a:pt x="900" y="3602"/>
                      <a:pt x="988" y="3455"/>
                    </a:cubicBezTo>
                    <a:cubicBezTo>
                      <a:pt x="1098" y="3314"/>
                      <a:pt x="1145" y="3157"/>
                      <a:pt x="1019" y="2969"/>
                    </a:cubicBezTo>
                    <a:lnTo>
                      <a:pt x="2336" y="994"/>
                    </a:lnTo>
                    <a:cubicBezTo>
                      <a:pt x="2362" y="997"/>
                      <a:pt x="2386" y="999"/>
                      <a:pt x="2409" y="999"/>
                    </a:cubicBezTo>
                    <a:cubicBezTo>
                      <a:pt x="2584" y="999"/>
                      <a:pt x="2692" y="899"/>
                      <a:pt x="2775" y="774"/>
                    </a:cubicBezTo>
                    <a:cubicBezTo>
                      <a:pt x="2916" y="539"/>
                      <a:pt x="2869" y="241"/>
                      <a:pt x="2634" y="85"/>
                    </a:cubicBezTo>
                    <a:cubicBezTo>
                      <a:pt x="2547" y="29"/>
                      <a:pt x="2441" y="0"/>
                      <a:pt x="2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73;p53"/>
              <p:cNvSpPr/>
              <p:nvPr/>
            </p:nvSpPr>
            <p:spPr>
              <a:xfrm>
                <a:off x="4578350" y="4198525"/>
                <a:ext cx="364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070" extrusionOk="0">
                    <a:moveTo>
                      <a:pt x="1302" y="1"/>
                    </a:moveTo>
                    <a:lnTo>
                      <a:pt x="1" y="1960"/>
                    </a:lnTo>
                    <a:lnTo>
                      <a:pt x="157" y="2070"/>
                    </a:lnTo>
                    <a:lnTo>
                      <a:pt x="1458" y="111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1074;p53"/>
            <p:cNvSpPr/>
            <p:nvPr/>
          </p:nvSpPr>
          <p:spPr>
            <a:xfrm rot="-3842294">
              <a:off x="6836748" y="1648881"/>
              <a:ext cx="304170" cy="242912"/>
            </a:xfrm>
            <a:custGeom>
              <a:avLst/>
              <a:gdLst/>
              <a:ahLst/>
              <a:cxnLst/>
              <a:rect l="l" t="t" r="r" b="b"/>
              <a:pathLst>
                <a:path w="16850" h="13454" extrusionOk="0">
                  <a:moveTo>
                    <a:pt x="11097" y="1067"/>
                  </a:moveTo>
                  <a:lnTo>
                    <a:pt x="15753" y="6772"/>
                  </a:lnTo>
                  <a:lnTo>
                    <a:pt x="14906" y="7462"/>
                  </a:lnTo>
                  <a:lnTo>
                    <a:pt x="10235" y="1756"/>
                  </a:lnTo>
                  <a:lnTo>
                    <a:pt x="11097" y="1067"/>
                  </a:lnTo>
                  <a:close/>
                  <a:moveTo>
                    <a:pt x="11364" y="1"/>
                  </a:moveTo>
                  <a:lnTo>
                    <a:pt x="10972" y="314"/>
                  </a:lnTo>
                  <a:lnTo>
                    <a:pt x="10659" y="565"/>
                  </a:lnTo>
                  <a:lnTo>
                    <a:pt x="9875" y="1208"/>
                  </a:lnTo>
                  <a:lnTo>
                    <a:pt x="9185" y="1772"/>
                  </a:lnTo>
                  <a:lnTo>
                    <a:pt x="4718" y="5409"/>
                  </a:lnTo>
                  <a:cubicBezTo>
                    <a:pt x="4640" y="4484"/>
                    <a:pt x="3997" y="3700"/>
                    <a:pt x="3010" y="3402"/>
                  </a:cubicBezTo>
                  <a:cubicBezTo>
                    <a:pt x="2773" y="3338"/>
                    <a:pt x="2536" y="3307"/>
                    <a:pt x="2306" y="3307"/>
                  </a:cubicBezTo>
                  <a:cubicBezTo>
                    <a:pt x="1364" y="3307"/>
                    <a:pt x="537" y="3825"/>
                    <a:pt x="298" y="4656"/>
                  </a:cubicBezTo>
                  <a:cubicBezTo>
                    <a:pt x="0" y="5691"/>
                    <a:pt x="721" y="6788"/>
                    <a:pt x="1912" y="7133"/>
                  </a:cubicBezTo>
                  <a:cubicBezTo>
                    <a:pt x="2154" y="7204"/>
                    <a:pt x="2397" y="7238"/>
                    <a:pt x="2634" y="7238"/>
                  </a:cubicBezTo>
                  <a:cubicBezTo>
                    <a:pt x="3179" y="7238"/>
                    <a:pt x="3688" y="7058"/>
                    <a:pt x="4060" y="6741"/>
                  </a:cubicBezTo>
                  <a:cubicBezTo>
                    <a:pt x="4107" y="6725"/>
                    <a:pt x="4154" y="6725"/>
                    <a:pt x="4201" y="6694"/>
                  </a:cubicBezTo>
                  <a:lnTo>
                    <a:pt x="9561" y="2321"/>
                  </a:lnTo>
                  <a:lnTo>
                    <a:pt x="14217" y="8026"/>
                  </a:lnTo>
                  <a:lnTo>
                    <a:pt x="9797" y="11631"/>
                  </a:lnTo>
                  <a:cubicBezTo>
                    <a:pt x="9718" y="10707"/>
                    <a:pt x="9076" y="9907"/>
                    <a:pt x="8072" y="9625"/>
                  </a:cubicBezTo>
                  <a:cubicBezTo>
                    <a:pt x="7831" y="9555"/>
                    <a:pt x="7589" y="9522"/>
                    <a:pt x="7353" y="9522"/>
                  </a:cubicBezTo>
                  <a:cubicBezTo>
                    <a:pt x="6424" y="9522"/>
                    <a:pt x="5598" y="10038"/>
                    <a:pt x="5361" y="10863"/>
                  </a:cubicBezTo>
                  <a:cubicBezTo>
                    <a:pt x="5063" y="11898"/>
                    <a:pt x="5784" y="13011"/>
                    <a:pt x="6991" y="13356"/>
                  </a:cubicBezTo>
                  <a:cubicBezTo>
                    <a:pt x="7232" y="13422"/>
                    <a:pt x="7474" y="13454"/>
                    <a:pt x="7709" y="13454"/>
                  </a:cubicBezTo>
                  <a:cubicBezTo>
                    <a:pt x="8255" y="13454"/>
                    <a:pt x="8766" y="13281"/>
                    <a:pt x="9138" y="12964"/>
                  </a:cubicBezTo>
                  <a:cubicBezTo>
                    <a:pt x="9185" y="12948"/>
                    <a:pt x="9232" y="12948"/>
                    <a:pt x="9264" y="12917"/>
                  </a:cubicBezTo>
                  <a:lnTo>
                    <a:pt x="14671" y="8512"/>
                  </a:lnTo>
                  <a:lnTo>
                    <a:pt x="15377" y="7932"/>
                  </a:lnTo>
                  <a:lnTo>
                    <a:pt x="16160" y="7305"/>
                  </a:lnTo>
                  <a:lnTo>
                    <a:pt x="16458" y="7039"/>
                  </a:lnTo>
                  <a:lnTo>
                    <a:pt x="16850" y="6725"/>
                  </a:lnTo>
                  <a:lnTo>
                    <a:pt x="113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5;p53"/>
            <p:cNvSpPr/>
            <p:nvPr/>
          </p:nvSpPr>
          <p:spPr>
            <a:xfrm rot="-8562555">
              <a:off x="6230205" y="1837327"/>
              <a:ext cx="217786" cy="265255"/>
            </a:xfrm>
            <a:custGeom>
              <a:avLst/>
              <a:gdLst/>
              <a:ahLst/>
              <a:cxnLst/>
              <a:rect l="l" t="t" r="r" b="b"/>
              <a:pathLst>
                <a:path w="10189" h="12411" extrusionOk="0">
                  <a:moveTo>
                    <a:pt x="2288" y="9397"/>
                  </a:moveTo>
                  <a:cubicBezTo>
                    <a:pt x="2288" y="9397"/>
                    <a:pt x="2304" y="9429"/>
                    <a:pt x="2335" y="9491"/>
                  </a:cubicBezTo>
                  <a:cubicBezTo>
                    <a:pt x="2339" y="9497"/>
                    <a:pt x="2345" y="9503"/>
                    <a:pt x="2351" y="9509"/>
                  </a:cubicBezTo>
                  <a:lnTo>
                    <a:pt x="2351" y="9509"/>
                  </a:lnTo>
                  <a:cubicBezTo>
                    <a:pt x="2343" y="9491"/>
                    <a:pt x="2335" y="9476"/>
                    <a:pt x="2335" y="9460"/>
                  </a:cubicBezTo>
                  <a:cubicBezTo>
                    <a:pt x="2335" y="9397"/>
                    <a:pt x="2288" y="9397"/>
                    <a:pt x="2288" y="9397"/>
                  </a:cubicBezTo>
                  <a:close/>
                  <a:moveTo>
                    <a:pt x="2425" y="1"/>
                  </a:moveTo>
                  <a:cubicBezTo>
                    <a:pt x="1230" y="1"/>
                    <a:pt x="214" y="1048"/>
                    <a:pt x="94" y="2422"/>
                  </a:cubicBezTo>
                  <a:cubicBezTo>
                    <a:pt x="0" y="3394"/>
                    <a:pt x="392" y="4288"/>
                    <a:pt x="1019" y="4805"/>
                  </a:cubicBezTo>
                  <a:cubicBezTo>
                    <a:pt x="1395" y="5118"/>
                    <a:pt x="9028" y="11545"/>
                    <a:pt x="9028" y="11545"/>
                  </a:cubicBezTo>
                  <a:lnTo>
                    <a:pt x="8997" y="11545"/>
                  </a:lnTo>
                  <a:cubicBezTo>
                    <a:pt x="8997" y="11545"/>
                    <a:pt x="8469" y="11679"/>
                    <a:pt x="7859" y="11679"/>
                  </a:cubicBezTo>
                  <a:cubicBezTo>
                    <a:pt x="7719" y="11679"/>
                    <a:pt x="7574" y="11672"/>
                    <a:pt x="7430" y="11654"/>
                  </a:cubicBezTo>
                  <a:cubicBezTo>
                    <a:pt x="5376" y="11435"/>
                    <a:pt x="4467" y="10996"/>
                    <a:pt x="4044" y="10792"/>
                  </a:cubicBezTo>
                  <a:cubicBezTo>
                    <a:pt x="3856" y="10714"/>
                    <a:pt x="3401" y="10385"/>
                    <a:pt x="3260" y="10291"/>
                  </a:cubicBezTo>
                  <a:cubicBezTo>
                    <a:pt x="3104" y="10181"/>
                    <a:pt x="2978" y="10071"/>
                    <a:pt x="2884" y="9946"/>
                  </a:cubicBezTo>
                  <a:cubicBezTo>
                    <a:pt x="2774" y="9836"/>
                    <a:pt x="2618" y="9774"/>
                    <a:pt x="2555" y="9680"/>
                  </a:cubicBezTo>
                  <a:cubicBezTo>
                    <a:pt x="2500" y="9597"/>
                    <a:pt x="2397" y="9551"/>
                    <a:pt x="2351" y="9509"/>
                  </a:cubicBezTo>
                  <a:lnTo>
                    <a:pt x="2351" y="9509"/>
                  </a:lnTo>
                  <a:cubicBezTo>
                    <a:pt x="2359" y="9527"/>
                    <a:pt x="2367" y="9546"/>
                    <a:pt x="2367" y="9570"/>
                  </a:cubicBezTo>
                  <a:cubicBezTo>
                    <a:pt x="2367" y="9617"/>
                    <a:pt x="2383" y="9664"/>
                    <a:pt x="2383" y="9727"/>
                  </a:cubicBezTo>
                  <a:cubicBezTo>
                    <a:pt x="2398" y="9852"/>
                    <a:pt x="2445" y="10009"/>
                    <a:pt x="2492" y="10181"/>
                  </a:cubicBezTo>
                  <a:cubicBezTo>
                    <a:pt x="2555" y="10354"/>
                    <a:pt x="2649" y="10542"/>
                    <a:pt x="2774" y="10730"/>
                  </a:cubicBezTo>
                  <a:cubicBezTo>
                    <a:pt x="2900" y="10918"/>
                    <a:pt x="3072" y="11106"/>
                    <a:pt x="3260" y="11278"/>
                  </a:cubicBezTo>
                  <a:cubicBezTo>
                    <a:pt x="3464" y="11451"/>
                    <a:pt x="3683" y="11607"/>
                    <a:pt x="3934" y="11749"/>
                  </a:cubicBezTo>
                  <a:cubicBezTo>
                    <a:pt x="4420" y="12015"/>
                    <a:pt x="4984" y="12187"/>
                    <a:pt x="5549" y="12297"/>
                  </a:cubicBezTo>
                  <a:cubicBezTo>
                    <a:pt x="6021" y="12376"/>
                    <a:pt x="6494" y="12411"/>
                    <a:pt x="6939" y="12411"/>
                  </a:cubicBezTo>
                  <a:cubicBezTo>
                    <a:pt x="7025" y="12411"/>
                    <a:pt x="7111" y="12409"/>
                    <a:pt x="7195" y="12407"/>
                  </a:cubicBezTo>
                  <a:cubicBezTo>
                    <a:pt x="7727" y="12391"/>
                    <a:pt x="8433" y="12344"/>
                    <a:pt x="8840" y="12266"/>
                  </a:cubicBezTo>
                  <a:cubicBezTo>
                    <a:pt x="9326" y="12172"/>
                    <a:pt x="9922" y="12015"/>
                    <a:pt x="10047" y="11858"/>
                  </a:cubicBezTo>
                  <a:cubicBezTo>
                    <a:pt x="10188" y="11686"/>
                    <a:pt x="10157" y="11435"/>
                    <a:pt x="9969" y="11278"/>
                  </a:cubicBezTo>
                  <a:lnTo>
                    <a:pt x="2727" y="5212"/>
                  </a:lnTo>
                  <a:cubicBezTo>
                    <a:pt x="3699" y="5024"/>
                    <a:pt x="4530" y="4037"/>
                    <a:pt x="4624" y="2830"/>
                  </a:cubicBezTo>
                  <a:cubicBezTo>
                    <a:pt x="4765" y="1388"/>
                    <a:pt x="3856" y="118"/>
                    <a:pt x="2602" y="8"/>
                  </a:cubicBezTo>
                  <a:cubicBezTo>
                    <a:pt x="2543" y="3"/>
                    <a:pt x="2483" y="1"/>
                    <a:pt x="2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625;p52"/>
          <p:cNvGrpSpPr/>
          <p:nvPr/>
        </p:nvGrpSpPr>
        <p:grpSpPr>
          <a:xfrm flipH="1">
            <a:off x="4585354" y="4088894"/>
            <a:ext cx="3381787" cy="2468801"/>
            <a:chOff x="1163025" y="238100"/>
            <a:chExt cx="5381600" cy="5238275"/>
          </a:xfrm>
        </p:grpSpPr>
        <p:sp>
          <p:nvSpPr>
            <p:cNvPr id="83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5164057" y="3320534"/>
            <a:ext cx="1467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611" y="1677344"/>
            <a:ext cx="10515600" cy="52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0534694" y="1168583"/>
            <a:ext cx="977030" cy="8267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4015" y="6054809"/>
            <a:ext cx="626488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73" y="1690688"/>
            <a:ext cx="10515599" cy="444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0376771" y="1277330"/>
            <a:ext cx="977030" cy="8267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4015" y="6054809"/>
            <a:ext cx="890922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10376770" y="1277330"/>
            <a:ext cx="977030" cy="8267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9049" y="6203093"/>
            <a:ext cx="1071330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2709818" y="592574"/>
            <a:ext cx="6759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EM YÊU ÂM NHẠC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211720"/>
            <a:ext cx="117652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701849" cy="6462584"/>
          </a:xfrm>
        </p:spPr>
      </p:pic>
      <p:sp>
        <p:nvSpPr>
          <p:cNvPr id="5" name="TextBox 4"/>
          <p:cNvSpPr txBox="1"/>
          <p:nvPr/>
        </p:nvSpPr>
        <p:spPr>
          <a:xfrm>
            <a:off x="1980427" y="928306"/>
            <a:ext cx="82783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>
              <a:tabLst>
                <a:tab pos="803275" algn="l"/>
              </a:tabLs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803275" algn="l"/>
              </a:tabLst>
            </a:pP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584" end="42902.8085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âu chuyện Tiếng đàn Thạch Sanh - SGK Âm nhac 1 - Cánh diề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80427" y="174534"/>
            <a:ext cx="827835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803275" algn="l"/>
              </a:tabLs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803275" algn="l"/>
              </a:tabLst>
            </a:pP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885"/>
          <a:stretch>
            <a:fillRect/>
          </a:stretch>
        </p:blipFill>
        <p:spPr>
          <a:xfrm>
            <a:off x="651353" y="1440493"/>
            <a:ext cx="10960274" cy="489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/>
          <p:cNvSpPr/>
          <p:nvPr/>
        </p:nvSpPr>
        <p:spPr>
          <a:xfrm>
            <a:off x="10555786" y="1027135"/>
            <a:ext cx="977030" cy="8267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02735" y="6252519"/>
            <a:ext cx="6450227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49" y="1415442"/>
            <a:ext cx="10997851" cy="486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10630276" y="712754"/>
            <a:ext cx="977030" cy="8267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98363" y="6215451"/>
            <a:ext cx="6937092" cy="58477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3384" y="1307628"/>
            <a:ext cx="9685637" cy="483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0497518" y="1027906"/>
            <a:ext cx="977030" cy="8267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4015" y="6054809"/>
            <a:ext cx="800717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726"/>
          <a:stretch>
            <a:fillRect/>
          </a:stretch>
        </p:blipFill>
        <p:spPr>
          <a:xfrm>
            <a:off x="1236311" y="1892787"/>
            <a:ext cx="10515600" cy="435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0441247" y="1066071"/>
            <a:ext cx="977030" cy="8267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4015" y="6264878"/>
            <a:ext cx="730285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2877"/>
            <a:ext cx="10515600" cy="4484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0519937" y="1095069"/>
            <a:ext cx="977030" cy="8267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4015" y="6054809"/>
            <a:ext cx="800717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193</Words>
  <Application>Microsoft Office PowerPoint</Application>
  <PresentationFormat>Widescreen</PresentationFormat>
  <Paragraphs>32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Hello</cp:lastModifiedBy>
  <cp:revision>46</cp:revision>
  <dcterms:created xsi:type="dcterms:W3CDTF">2020-08-26T07:02:00Z</dcterms:created>
  <dcterms:modified xsi:type="dcterms:W3CDTF">2022-03-14T15:14:52Z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