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74" r:id="rId3"/>
    <p:sldId id="275" r:id="rId4"/>
    <p:sldId id="259" r:id="rId5"/>
    <p:sldId id="278" r:id="rId6"/>
    <p:sldId id="279" r:id="rId7"/>
    <p:sldId id="276" r:id="rId8"/>
    <p:sldId id="277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49B1-A7CA-42A5-9EAC-F3646207AEC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0485-5B8A-44EB-9974-8214E4323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A401-E9D1-4077-95B2-4541F719AAD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1CA9-8D33-49B5-8920-B5A832C4D9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/>
          </p:cNvSpPr>
          <p:nvPr/>
        </p:nvSpPr>
        <p:spPr bwMode="auto">
          <a:xfrm>
            <a:off x="4480560" y="1617131"/>
            <a:ext cx="2926079" cy="6166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Âm</a:t>
            </a:r>
            <a:r>
              <a:rPr lang="en-US" sz="3600" kern="1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anose="02020603050405020304"/>
                <a:cs typeface="Times New Roman" panose="02020603050405020304"/>
              </a:rPr>
              <a:t>nhạc</a:t>
            </a:r>
            <a:endParaRPr lang="en-US" sz="3600" kern="1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5"/>
          <p:cNvSpPr>
            <a:spLocks noChangeArrowheads="1" noChangeShapeType="1"/>
          </p:cNvSpPr>
          <p:nvPr/>
        </p:nvSpPr>
        <p:spPr bwMode="auto">
          <a:xfrm>
            <a:off x="1036320" y="103346"/>
            <a:ext cx="10515599" cy="5535454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052443"/>
                <a:gd name="adj2" fmla="val 6778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600" b="1" kern="10" spc="5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con đến với giờ học</a:t>
            </a:r>
            <a:endParaRPr lang="en-US" sz="3600" b="1" kern="10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1331" y="2535257"/>
            <a:ext cx="675909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EM YÊU ÂM NHẠC</a:t>
            </a:r>
          </a:p>
        </p:txBody>
      </p:sp>
      <p:grpSp>
        <p:nvGrpSpPr>
          <p:cNvPr id="9" name="Google Shape;142;p33"/>
          <p:cNvGrpSpPr/>
          <p:nvPr/>
        </p:nvGrpSpPr>
        <p:grpSpPr>
          <a:xfrm rot="1081210">
            <a:off x="10121200" y="2358869"/>
            <a:ext cx="3123195" cy="4453339"/>
            <a:chOff x="590566" y="5"/>
            <a:chExt cx="3123195" cy="4453339"/>
          </a:xfrm>
        </p:grpSpPr>
        <p:grpSp>
          <p:nvGrpSpPr>
            <p:cNvPr id="10" name="Google Shape;143;p33"/>
            <p:cNvGrpSpPr/>
            <p:nvPr/>
          </p:nvGrpSpPr>
          <p:grpSpPr>
            <a:xfrm>
              <a:off x="590566" y="1213175"/>
              <a:ext cx="3123195" cy="2822819"/>
              <a:chOff x="3558887" y="1357805"/>
              <a:chExt cx="2001150" cy="1808803"/>
            </a:xfrm>
          </p:grpSpPr>
          <p:grpSp>
            <p:nvGrpSpPr>
              <p:cNvPr id="63" name="Google Shape;144;p33"/>
              <p:cNvGrpSpPr/>
              <p:nvPr/>
            </p:nvGrpSpPr>
            <p:grpSpPr>
              <a:xfrm>
                <a:off x="3558887" y="1357805"/>
                <a:ext cx="2001150" cy="1808803"/>
                <a:chOff x="3691878" y="1664603"/>
                <a:chExt cx="818098" cy="739464"/>
              </a:xfrm>
            </p:grpSpPr>
            <p:sp>
              <p:nvSpPr>
                <p:cNvPr id="67" name="Google Shape;145;p33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46;p33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" name="Google Shape;147;p33"/>
              <p:cNvGrpSpPr/>
              <p:nvPr/>
            </p:nvGrpSpPr>
            <p:grpSpPr>
              <a:xfrm rot="8100000">
                <a:off x="3871086" y="1638307"/>
                <a:ext cx="1371930" cy="1240062"/>
                <a:chOff x="3691878" y="1664603"/>
                <a:chExt cx="818098" cy="739464"/>
              </a:xfrm>
            </p:grpSpPr>
            <p:sp>
              <p:nvSpPr>
                <p:cNvPr id="65" name="Google Shape;148;p33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49;p33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 panose="020B0604020202020204"/>
                    <a:defRPr sz="1400" b="0" i="0" u="none" strike="noStrike" cap="none">
                      <a:solidFill>
                        <a:srgbClr val="000000"/>
                      </a:solidFill>
                      <a:latin typeface="Arial" panose="020B0604020202020204"/>
                      <a:ea typeface="Arial" panose="020B0604020202020204"/>
                      <a:cs typeface="Arial" panose="020B0604020202020204"/>
                      <a:sym typeface="Arial" panose="020B0604020202020204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" name="Google Shape;150;p33"/>
            <p:cNvGrpSpPr/>
            <p:nvPr/>
          </p:nvGrpSpPr>
          <p:grpSpPr>
            <a:xfrm>
              <a:off x="937494" y="5"/>
              <a:ext cx="2514210" cy="4453339"/>
              <a:chOff x="937494" y="5"/>
              <a:chExt cx="2514210" cy="4453339"/>
            </a:xfrm>
          </p:grpSpPr>
          <p:sp>
            <p:nvSpPr>
              <p:cNvPr id="12" name="Google Shape;151;p33"/>
              <p:cNvSpPr/>
              <p:nvPr/>
            </p:nvSpPr>
            <p:spPr>
              <a:xfrm>
                <a:off x="1679916" y="3570154"/>
                <a:ext cx="67485" cy="5344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9269" extrusionOk="0">
                    <a:moveTo>
                      <a:pt x="0" y="19268"/>
                    </a:moveTo>
                    <a:lnTo>
                      <a:pt x="2432" y="0"/>
                    </a:lnTo>
                    <a:lnTo>
                      <a:pt x="0" y="19268"/>
                    </a:lnTo>
                    <a:close/>
                  </a:path>
                </a:pathLst>
              </a:custGeom>
              <a:solidFill>
                <a:srgbClr val="F188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52;p33"/>
              <p:cNvSpPr/>
              <p:nvPr/>
            </p:nvSpPr>
            <p:spPr>
              <a:xfrm>
                <a:off x="937494" y="1295929"/>
                <a:ext cx="2514210" cy="3157415"/>
              </a:xfrm>
              <a:custGeom>
                <a:avLst/>
                <a:gdLst/>
                <a:ahLst/>
                <a:cxnLst/>
                <a:rect l="l" t="t" r="r" b="b"/>
                <a:pathLst>
                  <a:path w="90643" h="113832" extrusionOk="0">
                    <a:moveTo>
                      <a:pt x="16140" y="1"/>
                    </a:moveTo>
                    <a:cubicBezTo>
                      <a:pt x="15007" y="1"/>
                      <a:pt x="13720" y="1051"/>
                      <a:pt x="12174" y="3585"/>
                    </a:cubicBezTo>
                    <a:cubicBezTo>
                      <a:pt x="6831" y="12330"/>
                      <a:pt x="11317" y="26860"/>
                      <a:pt x="15917" y="38390"/>
                    </a:cubicBezTo>
                    <a:cubicBezTo>
                      <a:pt x="20503" y="49921"/>
                      <a:pt x="14946" y="60279"/>
                      <a:pt x="10246" y="69781"/>
                    </a:cubicBezTo>
                    <a:cubicBezTo>
                      <a:pt x="5558" y="79282"/>
                      <a:pt x="1" y="97214"/>
                      <a:pt x="18475" y="107144"/>
                    </a:cubicBezTo>
                    <a:cubicBezTo>
                      <a:pt x="28025" y="112278"/>
                      <a:pt x="39681" y="113831"/>
                      <a:pt x="49717" y="113831"/>
                    </a:cubicBezTo>
                    <a:cubicBezTo>
                      <a:pt x="59094" y="113831"/>
                      <a:pt x="67057" y="112475"/>
                      <a:pt x="70569" y="111416"/>
                    </a:cubicBezTo>
                    <a:cubicBezTo>
                      <a:pt x="78382" y="109059"/>
                      <a:pt x="90643" y="98386"/>
                      <a:pt x="85313" y="81525"/>
                    </a:cubicBezTo>
                    <a:cubicBezTo>
                      <a:pt x="79970" y="64652"/>
                      <a:pt x="72068" y="55251"/>
                      <a:pt x="75698" y="47148"/>
                    </a:cubicBezTo>
                    <a:cubicBezTo>
                      <a:pt x="79327" y="39033"/>
                      <a:pt x="86522" y="25121"/>
                      <a:pt x="76870" y="15645"/>
                    </a:cubicBezTo>
                    <a:cubicBezTo>
                      <a:pt x="75954" y="14747"/>
                      <a:pt x="75212" y="14358"/>
                      <a:pt x="74577" y="14358"/>
                    </a:cubicBezTo>
                    <a:cubicBezTo>
                      <a:pt x="71141" y="14358"/>
                      <a:pt x="70875" y="25778"/>
                      <a:pt x="63525" y="29746"/>
                    </a:cubicBezTo>
                    <a:cubicBezTo>
                      <a:pt x="62244" y="30434"/>
                      <a:pt x="61031" y="30704"/>
                      <a:pt x="59915" y="30704"/>
                    </a:cubicBezTo>
                    <a:cubicBezTo>
                      <a:pt x="55839" y="30704"/>
                      <a:pt x="53066" y="27099"/>
                      <a:pt x="53066" y="27099"/>
                    </a:cubicBezTo>
                    <a:lnTo>
                      <a:pt x="38864" y="14901"/>
                    </a:lnTo>
                    <a:cubicBezTo>
                      <a:pt x="38864" y="17454"/>
                      <a:pt x="36125" y="19027"/>
                      <a:pt x="32876" y="19027"/>
                    </a:cubicBezTo>
                    <a:cubicBezTo>
                      <a:pt x="29307" y="19027"/>
                      <a:pt x="25123" y="17129"/>
                      <a:pt x="23276" y="12545"/>
                    </a:cubicBezTo>
                    <a:cubicBezTo>
                      <a:pt x="20777" y="6330"/>
                      <a:pt x="18922" y="1"/>
                      <a:pt x="16140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53;p33"/>
              <p:cNvSpPr/>
              <p:nvPr/>
            </p:nvSpPr>
            <p:spPr>
              <a:xfrm>
                <a:off x="1119951" y="1329991"/>
                <a:ext cx="2226212" cy="3082108"/>
              </a:xfrm>
              <a:custGeom>
                <a:avLst/>
                <a:gdLst/>
                <a:ahLst/>
                <a:cxnLst/>
                <a:rect l="l" t="t" r="r" b="b"/>
                <a:pathLst>
                  <a:path w="80260" h="111117" extrusionOk="0">
                    <a:moveTo>
                      <a:pt x="9565" y="1"/>
                    </a:moveTo>
                    <a:cubicBezTo>
                      <a:pt x="9263" y="1"/>
                      <a:pt x="8305" y="265"/>
                      <a:pt x="6642" y="2987"/>
                    </a:cubicBezTo>
                    <a:cubicBezTo>
                      <a:pt x="1437" y="11531"/>
                      <a:pt x="6339" y="26325"/>
                      <a:pt x="10473" y="36709"/>
                    </a:cubicBezTo>
                    <a:cubicBezTo>
                      <a:pt x="15085" y="48302"/>
                      <a:pt x="9893" y="58761"/>
                      <a:pt x="5319" y="67986"/>
                    </a:cubicBezTo>
                    <a:cubicBezTo>
                      <a:pt x="5130" y="68364"/>
                      <a:pt x="4953" y="68729"/>
                      <a:pt x="4777" y="69094"/>
                    </a:cubicBezTo>
                    <a:cubicBezTo>
                      <a:pt x="2559" y="73568"/>
                      <a:pt x="1" y="80297"/>
                      <a:pt x="316" y="87014"/>
                    </a:cubicBezTo>
                    <a:cubicBezTo>
                      <a:pt x="694" y="94701"/>
                      <a:pt x="4777" y="100699"/>
                      <a:pt x="12476" y="104832"/>
                    </a:cubicBezTo>
                    <a:cubicBezTo>
                      <a:pt x="20163" y="108978"/>
                      <a:pt x="30131" y="111070"/>
                      <a:pt x="42064" y="111070"/>
                    </a:cubicBezTo>
                    <a:cubicBezTo>
                      <a:pt x="44095" y="111070"/>
                      <a:pt x="46187" y="111116"/>
                      <a:pt x="48308" y="111116"/>
                    </a:cubicBezTo>
                    <a:cubicBezTo>
                      <a:pt x="53437" y="111116"/>
                      <a:pt x="58740" y="110845"/>
                      <a:pt x="63777" y="108991"/>
                    </a:cubicBezTo>
                    <a:cubicBezTo>
                      <a:pt x="67229" y="107705"/>
                      <a:pt x="72308" y="105147"/>
                      <a:pt x="75647" y="99565"/>
                    </a:cubicBezTo>
                    <a:cubicBezTo>
                      <a:pt x="78004" y="95633"/>
                      <a:pt x="80259" y="89169"/>
                      <a:pt x="77563" y="80663"/>
                    </a:cubicBezTo>
                    <a:cubicBezTo>
                      <a:pt x="75735" y="74879"/>
                      <a:pt x="73606" y="69989"/>
                      <a:pt x="71716" y="65679"/>
                    </a:cubicBezTo>
                    <a:cubicBezTo>
                      <a:pt x="68061" y="57274"/>
                      <a:pt x="65415" y="51213"/>
                      <a:pt x="67998" y="45416"/>
                    </a:cubicBezTo>
                    <a:cubicBezTo>
                      <a:pt x="68212" y="44937"/>
                      <a:pt x="68439" y="44433"/>
                      <a:pt x="68679" y="43917"/>
                    </a:cubicBezTo>
                    <a:cubicBezTo>
                      <a:pt x="72358" y="35827"/>
                      <a:pt x="77903" y="23603"/>
                      <a:pt x="69435" y="15299"/>
                    </a:cubicBezTo>
                    <a:cubicBezTo>
                      <a:pt x="68719" y="14595"/>
                      <a:pt x="68233" y="14350"/>
                      <a:pt x="67996" y="14350"/>
                    </a:cubicBezTo>
                    <a:cubicBezTo>
                      <a:pt x="67979" y="14350"/>
                      <a:pt x="67963" y="14351"/>
                      <a:pt x="67948" y="14354"/>
                    </a:cubicBezTo>
                    <a:cubicBezTo>
                      <a:pt x="67267" y="14505"/>
                      <a:pt x="66297" y="16849"/>
                      <a:pt x="65591" y="18550"/>
                    </a:cubicBezTo>
                    <a:cubicBezTo>
                      <a:pt x="64104" y="22179"/>
                      <a:pt x="62063" y="27157"/>
                      <a:pt x="57526" y="29589"/>
                    </a:cubicBezTo>
                    <a:cubicBezTo>
                      <a:pt x="56155" y="30330"/>
                      <a:pt x="54745" y="30699"/>
                      <a:pt x="53332" y="30699"/>
                    </a:cubicBezTo>
                    <a:cubicBezTo>
                      <a:pt x="51837" y="30699"/>
                      <a:pt x="50339" y="30286"/>
                      <a:pt x="48882" y="29463"/>
                    </a:cubicBezTo>
                    <a:cubicBezTo>
                      <a:pt x="47092" y="28455"/>
                      <a:pt x="45920" y="27119"/>
                      <a:pt x="45593" y="26728"/>
                    </a:cubicBezTo>
                    <a:lnTo>
                      <a:pt x="32954" y="15866"/>
                    </a:lnTo>
                    <a:cubicBezTo>
                      <a:pt x="32135" y="17328"/>
                      <a:pt x="30496" y="18411"/>
                      <a:pt x="28316" y="18840"/>
                    </a:cubicBezTo>
                    <a:cubicBezTo>
                      <a:pt x="27659" y="18967"/>
                      <a:pt x="26976" y="19031"/>
                      <a:pt x="26280" y="19031"/>
                    </a:cubicBezTo>
                    <a:cubicBezTo>
                      <a:pt x="22134" y="19031"/>
                      <a:pt x="17560" y="16747"/>
                      <a:pt x="15564" y="11783"/>
                    </a:cubicBezTo>
                    <a:cubicBezTo>
                      <a:pt x="15135" y="10712"/>
                      <a:pt x="14719" y="9641"/>
                      <a:pt x="14329" y="8607"/>
                    </a:cubicBezTo>
                    <a:cubicBezTo>
                      <a:pt x="13396" y="6201"/>
                      <a:pt x="12527" y="3920"/>
                      <a:pt x="11645" y="2281"/>
                    </a:cubicBezTo>
                    <a:cubicBezTo>
                      <a:pt x="10599" y="366"/>
                      <a:pt x="9931" y="26"/>
                      <a:pt x="961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4;p33"/>
              <p:cNvSpPr/>
              <p:nvPr/>
            </p:nvSpPr>
            <p:spPr>
              <a:xfrm>
                <a:off x="1119951" y="1329991"/>
                <a:ext cx="1866540" cy="3082108"/>
              </a:xfrm>
              <a:custGeom>
                <a:avLst/>
                <a:gdLst/>
                <a:ahLst/>
                <a:cxnLst/>
                <a:rect l="l" t="t" r="r" b="b"/>
                <a:pathLst>
                  <a:path w="67293" h="111117" extrusionOk="0">
                    <a:moveTo>
                      <a:pt x="9565" y="1"/>
                    </a:moveTo>
                    <a:cubicBezTo>
                      <a:pt x="9263" y="1"/>
                      <a:pt x="8305" y="265"/>
                      <a:pt x="6642" y="2987"/>
                    </a:cubicBezTo>
                    <a:cubicBezTo>
                      <a:pt x="1437" y="11518"/>
                      <a:pt x="6339" y="26325"/>
                      <a:pt x="10473" y="36709"/>
                    </a:cubicBezTo>
                    <a:cubicBezTo>
                      <a:pt x="15085" y="48302"/>
                      <a:pt x="9893" y="58761"/>
                      <a:pt x="5319" y="67986"/>
                    </a:cubicBezTo>
                    <a:cubicBezTo>
                      <a:pt x="5130" y="68364"/>
                      <a:pt x="4953" y="68729"/>
                      <a:pt x="4777" y="69094"/>
                    </a:cubicBezTo>
                    <a:cubicBezTo>
                      <a:pt x="2559" y="73568"/>
                      <a:pt x="1" y="80297"/>
                      <a:pt x="316" y="87014"/>
                    </a:cubicBezTo>
                    <a:cubicBezTo>
                      <a:pt x="694" y="94701"/>
                      <a:pt x="4777" y="100699"/>
                      <a:pt x="12476" y="104832"/>
                    </a:cubicBezTo>
                    <a:cubicBezTo>
                      <a:pt x="20163" y="108978"/>
                      <a:pt x="30131" y="111070"/>
                      <a:pt x="42064" y="111070"/>
                    </a:cubicBezTo>
                    <a:cubicBezTo>
                      <a:pt x="44089" y="111070"/>
                      <a:pt x="46173" y="111116"/>
                      <a:pt x="48286" y="111116"/>
                    </a:cubicBezTo>
                    <a:cubicBezTo>
                      <a:pt x="53423" y="111116"/>
                      <a:pt x="58732" y="110844"/>
                      <a:pt x="63777" y="108978"/>
                    </a:cubicBezTo>
                    <a:cubicBezTo>
                      <a:pt x="64823" y="108600"/>
                      <a:pt x="66032" y="108083"/>
                      <a:pt x="67292" y="107403"/>
                    </a:cubicBezTo>
                    <a:cubicBezTo>
                      <a:pt x="17567" y="93768"/>
                      <a:pt x="10321" y="41220"/>
                      <a:pt x="21335" y="17932"/>
                    </a:cubicBezTo>
                    <a:cubicBezTo>
                      <a:pt x="18916" y="16798"/>
                      <a:pt x="16773" y="14782"/>
                      <a:pt x="15564" y="11783"/>
                    </a:cubicBezTo>
                    <a:cubicBezTo>
                      <a:pt x="15135" y="10712"/>
                      <a:pt x="14719" y="9641"/>
                      <a:pt x="14329" y="8607"/>
                    </a:cubicBezTo>
                    <a:cubicBezTo>
                      <a:pt x="13396" y="6201"/>
                      <a:pt x="12527" y="3920"/>
                      <a:pt x="11645" y="2281"/>
                    </a:cubicBezTo>
                    <a:cubicBezTo>
                      <a:pt x="10599" y="366"/>
                      <a:pt x="9931" y="26"/>
                      <a:pt x="96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  <a:alpha val="22350"/>
                    </a:srgbClr>
                  </a:gs>
                  <a:gs pos="100000">
                    <a:srgbClr val="FFC452">
                      <a:alpha val="86666"/>
                      <a:alpha val="2235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5;p33"/>
              <p:cNvSpPr/>
              <p:nvPr/>
            </p:nvSpPr>
            <p:spPr>
              <a:xfrm>
                <a:off x="1339105" y="2528889"/>
                <a:ext cx="126566" cy="539023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19433" extrusionOk="0">
                    <a:moveTo>
                      <a:pt x="4210" y="1"/>
                    </a:moveTo>
                    <a:cubicBezTo>
                      <a:pt x="4210" y="13"/>
                      <a:pt x="4210" y="13"/>
                      <a:pt x="4210" y="13"/>
                    </a:cubicBezTo>
                    <a:cubicBezTo>
                      <a:pt x="4218" y="78"/>
                      <a:pt x="4225" y="143"/>
                      <a:pt x="4233" y="208"/>
                    </a:cubicBezTo>
                    <a:lnTo>
                      <a:pt x="4233" y="208"/>
                    </a:lnTo>
                    <a:cubicBezTo>
                      <a:pt x="4225" y="139"/>
                      <a:pt x="4218" y="70"/>
                      <a:pt x="4210" y="1"/>
                    </a:cubicBezTo>
                    <a:close/>
                    <a:moveTo>
                      <a:pt x="4233" y="208"/>
                    </a:moveTo>
                    <a:lnTo>
                      <a:pt x="4233" y="208"/>
                    </a:lnTo>
                    <a:cubicBezTo>
                      <a:pt x="4563" y="3335"/>
                      <a:pt x="4271" y="6354"/>
                      <a:pt x="3618" y="9288"/>
                    </a:cubicBezTo>
                    <a:cubicBezTo>
                      <a:pt x="4096" y="7171"/>
                      <a:pt x="4374" y="5016"/>
                      <a:pt x="4374" y="2798"/>
                    </a:cubicBezTo>
                    <a:cubicBezTo>
                      <a:pt x="4374" y="1942"/>
                      <a:pt x="4330" y="1076"/>
                      <a:pt x="4233" y="208"/>
                    </a:cubicBezTo>
                    <a:close/>
                    <a:moveTo>
                      <a:pt x="719" y="17819"/>
                    </a:moveTo>
                    <a:lnTo>
                      <a:pt x="719" y="17819"/>
                    </a:lnTo>
                    <a:cubicBezTo>
                      <a:pt x="663" y="17947"/>
                      <a:pt x="606" y="18075"/>
                      <a:pt x="549" y="18203"/>
                    </a:cubicBezTo>
                    <a:lnTo>
                      <a:pt x="549" y="18203"/>
                    </a:lnTo>
                    <a:cubicBezTo>
                      <a:pt x="606" y="18075"/>
                      <a:pt x="663" y="17947"/>
                      <a:pt x="719" y="17819"/>
                    </a:cubicBezTo>
                    <a:close/>
                    <a:moveTo>
                      <a:pt x="549" y="18203"/>
                    </a:moveTo>
                    <a:cubicBezTo>
                      <a:pt x="416" y="18504"/>
                      <a:pt x="281" y="18804"/>
                      <a:pt x="140" y="19105"/>
                    </a:cubicBezTo>
                    <a:cubicBezTo>
                      <a:pt x="89" y="19218"/>
                      <a:pt x="39" y="19319"/>
                      <a:pt x="1" y="19432"/>
                    </a:cubicBezTo>
                    <a:cubicBezTo>
                      <a:pt x="184" y="19028"/>
                      <a:pt x="367" y="18616"/>
                      <a:pt x="549" y="18203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6;p33"/>
              <p:cNvSpPr/>
              <p:nvPr/>
            </p:nvSpPr>
            <p:spPr>
              <a:xfrm>
                <a:off x="3182900" y="3324788"/>
                <a:ext cx="88455" cy="24259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8746" extrusionOk="0">
                    <a:moveTo>
                      <a:pt x="0" y="0"/>
                    </a:moveTo>
                    <a:cubicBezTo>
                      <a:pt x="51" y="125"/>
                      <a:pt x="102" y="250"/>
                      <a:pt x="153" y="376"/>
                    </a:cubicBezTo>
                    <a:lnTo>
                      <a:pt x="153" y="376"/>
                    </a:lnTo>
                    <a:cubicBezTo>
                      <a:pt x="106" y="257"/>
                      <a:pt x="59" y="129"/>
                      <a:pt x="0" y="0"/>
                    </a:cubicBezTo>
                    <a:close/>
                    <a:moveTo>
                      <a:pt x="153" y="376"/>
                    </a:moveTo>
                    <a:lnTo>
                      <a:pt x="153" y="376"/>
                    </a:lnTo>
                    <a:cubicBezTo>
                      <a:pt x="157" y="385"/>
                      <a:pt x="161" y="394"/>
                      <a:pt x="164" y="403"/>
                    </a:cubicBezTo>
                    <a:cubicBezTo>
                      <a:pt x="182" y="446"/>
                      <a:pt x="199" y="489"/>
                      <a:pt x="216" y="531"/>
                    </a:cubicBezTo>
                    <a:lnTo>
                      <a:pt x="216" y="531"/>
                    </a:lnTo>
                    <a:cubicBezTo>
                      <a:pt x="195" y="479"/>
                      <a:pt x="174" y="428"/>
                      <a:pt x="153" y="376"/>
                    </a:cubicBezTo>
                    <a:close/>
                    <a:moveTo>
                      <a:pt x="216" y="531"/>
                    </a:moveTo>
                    <a:cubicBezTo>
                      <a:pt x="1240" y="3066"/>
                      <a:pt x="2258" y="5790"/>
                      <a:pt x="3189" y="8746"/>
                    </a:cubicBezTo>
                    <a:cubicBezTo>
                      <a:pt x="2259" y="5784"/>
                      <a:pt x="1244" y="3066"/>
                      <a:pt x="216" y="531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57;p33"/>
              <p:cNvSpPr/>
              <p:nvPr/>
            </p:nvSpPr>
            <p:spPr>
              <a:xfrm>
                <a:off x="3123819" y="3185324"/>
                <a:ext cx="63658" cy="15067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432" extrusionOk="0">
                    <a:moveTo>
                      <a:pt x="1" y="0"/>
                    </a:moveTo>
                    <a:cubicBezTo>
                      <a:pt x="253" y="580"/>
                      <a:pt x="505" y="1172"/>
                      <a:pt x="770" y="1777"/>
                    </a:cubicBezTo>
                    <a:cubicBezTo>
                      <a:pt x="606" y="1374"/>
                      <a:pt x="429" y="983"/>
                      <a:pt x="265" y="593"/>
                    </a:cubicBezTo>
                    <a:cubicBezTo>
                      <a:pt x="177" y="391"/>
                      <a:pt x="89" y="189"/>
                      <a:pt x="1" y="0"/>
                    </a:cubicBezTo>
                    <a:close/>
                    <a:moveTo>
                      <a:pt x="2080" y="4890"/>
                    </a:moveTo>
                    <a:cubicBezTo>
                      <a:pt x="2093" y="4940"/>
                      <a:pt x="2118" y="4990"/>
                      <a:pt x="2130" y="5028"/>
                    </a:cubicBezTo>
                    <a:cubicBezTo>
                      <a:pt x="2150" y="5070"/>
                      <a:pt x="2168" y="5113"/>
                      <a:pt x="2185" y="5155"/>
                    </a:cubicBezTo>
                    <a:lnTo>
                      <a:pt x="2185" y="5155"/>
                    </a:lnTo>
                    <a:cubicBezTo>
                      <a:pt x="2151" y="5065"/>
                      <a:pt x="2117" y="4976"/>
                      <a:pt x="2080" y="4890"/>
                    </a:cubicBezTo>
                    <a:close/>
                    <a:moveTo>
                      <a:pt x="2185" y="5155"/>
                    </a:moveTo>
                    <a:lnTo>
                      <a:pt x="2185" y="5155"/>
                    </a:lnTo>
                    <a:cubicBezTo>
                      <a:pt x="2220" y="5248"/>
                      <a:pt x="2256" y="5341"/>
                      <a:pt x="2294" y="5431"/>
                    </a:cubicBezTo>
                    <a:cubicBezTo>
                      <a:pt x="2259" y="5344"/>
                      <a:pt x="2224" y="5250"/>
                      <a:pt x="2185" y="5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8;p33"/>
              <p:cNvSpPr/>
              <p:nvPr/>
            </p:nvSpPr>
            <p:spPr>
              <a:xfrm>
                <a:off x="3040301" y="2988527"/>
                <a:ext cx="4549" cy="1120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04" extrusionOk="0">
                    <a:moveTo>
                      <a:pt x="164" y="404"/>
                    </a:moveTo>
                    <a:cubicBezTo>
                      <a:pt x="114" y="265"/>
                      <a:pt x="51" y="139"/>
                      <a:pt x="0" y="1"/>
                    </a:cubicBezTo>
                    <a:lnTo>
                      <a:pt x="0" y="1"/>
                    </a:lnTo>
                    <a:cubicBezTo>
                      <a:pt x="51" y="139"/>
                      <a:pt x="114" y="265"/>
                      <a:pt x="164" y="404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9;p33"/>
              <p:cNvSpPr/>
              <p:nvPr/>
            </p:nvSpPr>
            <p:spPr>
              <a:xfrm>
                <a:off x="3040301" y="2988527"/>
                <a:ext cx="68872" cy="163263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58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" y="38"/>
                      <a:pt x="28" y="74"/>
                      <a:pt x="43" y="109"/>
                    </a:cubicBezTo>
                    <a:lnTo>
                      <a:pt x="43" y="109"/>
                    </a:lnTo>
                    <a:cubicBezTo>
                      <a:pt x="28" y="73"/>
                      <a:pt x="14" y="37"/>
                      <a:pt x="0" y="1"/>
                    </a:cubicBezTo>
                    <a:close/>
                    <a:moveTo>
                      <a:pt x="43" y="109"/>
                    </a:moveTo>
                    <a:cubicBezTo>
                      <a:pt x="340" y="866"/>
                      <a:pt x="660" y="1642"/>
                      <a:pt x="996" y="2438"/>
                    </a:cubicBezTo>
                    <a:lnTo>
                      <a:pt x="996" y="2438"/>
                    </a:lnTo>
                    <a:cubicBezTo>
                      <a:pt x="704" y="1746"/>
                      <a:pt x="426" y="1068"/>
                      <a:pt x="164" y="404"/>
                    </a:cubicBezTo>
                    <a:cubicBezTo>
                      <a:pt x="127" y="302"/>
                      <a:pt x="83" y="207"/>
                      <a:pt x="43" y="109"/>
                    </a:cubicBezTo>
                    <a:close/>
                    <a:moveTo>
                      <a:pt x="996" y="2439"/>
                    </a:moveTo>
                    <a:lnTo>
                      <a:pt x="996" y="2439"/>
                    </a:lnTo>
                    <a:cubicBezTo>
                      <a:pt x="1463" y="3546"/>
                      <a:pt x="1963" y="4692"/>
                      <a:pt x="2483" y="5885"/>
                    </a:cubicBezTo>
                    <a:cubicBezTo>
                      <a:pt x="1965" y="4693"/>
                      <a:pt x="1465" y="3546"/>
                      <a:pt x="996" y="24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60;p33"/>
              <p:cNvSpPr/>
              <p:nvPr/>
            </p:nvSpPr>
            <p:spPr>
              <a:xfrm>
                <a:off x="1374775" y="4181489"/>
                <a:ext cx="4615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097" extrusionOk="0">
                    <a:moveTo>
                      <a:pt x="1664" y="1097"/>
                    </a:moveTo>
                    <a:cubicBezTo>
                      <a:pt x="1651" y="1097"/>
                      <a:pt x="1651" y="1097"/>
                      <a:pt x="1639" y="1084"/>
                    </a:cubicBezTo>
                    <a:cubicBezTo>
                      <a:pt x="1651" y="1097"/>
                      <a:pt x="1651" y="1097"/>
                      <a:pt x="1664" y="1097"/>
                    </a:cubicBezTo>
                    <a:close/>
                    <a:moveTo>
                      <a:pt x="1639" y="1084"/>
                    </a:moveTo>
                    <a:cubicBezTo>
                      <a:pt x="1071" y="744"/>
                      <a:pt x="542" y="391"/>
                      <a:pt x="26" y="26"/>
                    </a:cubicBezTo>
                    <a:cubicBezTo>
                      <a:pt x="542" y="391"/>
                      <a:pt x="1071" y="744"/>
                      <a:pt x="1639" y="1084"/>
                    </a:cubicBezTo>
                    <a:close/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3" y="0"/>
                    </a:cubicBezTo>
                    <a:close/>
                  </a:path>
                </a:pathLst>
              </a:custGeom>
              <a:solidFill>
                <a:srgbClr val="734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61;p33"/>
              <p:cNvSpPr/>
              <p:nvPr/>
            </p:nvSpPr>
            <p:spPr>
              <a:xfrm>
                <a:off x="1338411" y="4153862"/>
                <a:ext cx="127620" cy="83934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0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4" y="246"/>
                      <a:pt x="616" y="486"/>
                      <a:pt x="937" y="722"/>
                    </a:cubicBezTo>
                    <a:lnTo>
                      <a:pt x="937" y="722"/>
                    </a:lnTo>
                    <a:cubicBezTo>
                      <a:pt x="618" y="485"/>
                      <a:pt x="310" y="246"/>
                      <a:pt x="1" y="1"/>
                    </a:cubicBezTo>
                    <a:close/>
                    <a:moveTo>
                      <a:pt x="937" y="722"/>
                    </a:moveTo>
                    <a:cubicBezTo>
                      <a:pt x="1060" y="814"/>
                      <a:pt x="1185" y="905"/>
                      <a:pt x="1311" y="996"/>
                    </a:cubicBezTo>
                    <a:lnTo>
                      <a:pt x="1316" y="996"/>
                    </a:lnTo>
                    <a:cubicBezTo>
                      <a:pt x="1189" y="906"/>
                      <a:pt x="1062" y="814"/>
                      <a:pt x="937" y="722"/>
                    </a:cubicBezTo>
                    <a:close/>
                    <a:moveTo>
                      <a:pt x="1316" y="996"/>
                    </a:moveTo>
                    <a:cubicBezTo>
                      <a:pt x="1319" y="999"/>
                      <a:pt x="1322" y="1001"/>
                      <a:pt x="1325" y="1003"/>
                    </a:cubicBezTo>
                    <a:lnTo>
                      <a:pt x="1325" y="1003"/>
                    </a:lnTo>
                    <a:cubicBezTo>
                      <a:pt x="1324" y="1001"/>
                      <a:pt x="1324" y="999"/>
                      <a:pt x="1324" y="996"/>
                    </a:cubicBezTo>
                    <a:close/>
                    <a:moveTo>
                      <a:pt x="1325" y="1003"/>
                    </a:moveTo>
                    <a:cubicBezTo>
                      <a:pt x="1329" y="1010"/>
                      <a:pt x="1337" y="1012"/>
                      <a:pt x="1337" y="1022"/>
                    </a:cubicBezTo>
                    <a:cubicBezTo>
                      <a:pt x="1853" y="1387"/>
                      <a:pt x="2382" y="1740"/>
                      <a:pt x="2950" y="2080"/>
                    </a:cubicBezTo>
                    <a:cubicBezTo>
                      <a:pt x="2962" y="2093"/>
                      <a:pt x="2962" y="2093"/>
                      <a:pt x="2975" y="2093"/>
                    </a:cubicBezTo>
                    <a:cubicBezTo>
                      <a:pt x="3491" y="2420"/>
                      <a:pt x="4033" y="2735"/>
                      <a:pt x="4600" y="3025"/>
                    </a:cubicBezTo>
                    <a:cubicBezTo>
                      <a:pt x="3422" y="2393"/>
                      <a:pt x="2333" y="1719"/>
                      <a:pt x="1325" y="1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62;p33"/>
              <p:cNvSpPr/>
              <p:nvPr/>
            </p:nvSpPr>
            <p:spPr>
              <a:xfrm>
                <a:off x="3145149" y="3234614"/>
                <a:ext cx="36392" cy="86347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31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19"/>
                      <a:pt x="17" y="38"/>
                      <a:pt x="25" y="57"/>
                    </a:cubicBezTo>
                    <a:lnTo>
                      <a:pt x="25" y="57"/>
                    </a:lnTo>
                    <a:cubicBezTo>
                      <a:pt x="24" y="36"/>
                      <a:pt x="12" y="23"/>
                      <a:pt x="1" y="0"/>
                    </a:cubicBezTo>
                    <a:close/>
                    <a:moveTo>
                      <a:pt x="25" y="57"/>
                    </a:moveTo>
                    <a:cubicBezTo>
                      <a:pt x="26" y="59"/>
                      <a:pt x="26" y="61"/>
                      <a:pt x="26" y="63"/>
                    </a:cubicBezTo>
                    <a:cubicBezTo>
                      <a:pt x="48" y="112"/>
                      <a:pt x="71" y="162"/>
                      <a:pt x="93" y="211"/>
                    </a:cubicBezTo>
                    <a:lnTo>
                      <a:pt x="93" y="211"/>
                    </a:lnTo>
                    <a:cubicBezTo>
                      <a:pt x="70" y="160"/>
                      <a:pt x="48" y="108"/>
                      <a:pt x="25" y="57"/>
                    </a:cubicBezTo>
                    <a:close/>
                    <a:moveTo>
                      <a:pt x="93" y="211"/>
                    </a:moveTo>
                    <a:lnTo>
                      <a:pt x="93" y="211"/>
                    </a:lnTo>
                    <a:cubicBezTo>
                      <a:pt x="201" y="460"/>
                      <a:pt x="308" y="715"/>
                      <a:pt x="416" y="970"/>
                    </a:cubicBezTo>
                    <a:cubicBezTo>
                      <a:pt x="311" y="717"/>
                      <a:pt x="206" y="464"/>
                      <a:pt x="93" y="211"/>
                    </a:cubicBezTo>
                    <a:close/>
                    <a:moveTo>
                      <a:pt x="719" y="1689"/>
                    </a:moveTo>
                    <a:lnTo>
                      <a:pt x="719" y="1689"/>
                    </a:lnTo>
                    <a:cubicBezTo>
                      <a:pt x="731" y="1722"/>
                      <a:pt x="745" y="1755"/>
                      <a:pt x="760" y="1789"/>
                    </a:cubicBezTo>
                    <a:lnTo>
                      <a:pt x="760" y="1789"/>
                    </a:lnTo>
                    <a:cubicBezTo>
                      <a:pt x="746" y="1755"/>
                      <a:pt x="732" y="1722"/>
                      <a:pt x="719" y="1689"/>
                    </a:cubicBezTo>
                    <a:close/>
                    <a:moveTo>
                      <a:pt x="760" y="1789"/>
                    </a:moveTo>
                    <a:cubicBezTo>
                      <a:pt x="827" y="1954"/>
                      <a:pt x="897" y="2120"/>
                      <a:pt x="967" y="2287"/>
                    </a:cubicBezTo>
                    <a:lnTo>
                      <a:pt x="967" y="2287"/>
                    </a:lnTo>
                    <a:cubicBezTo>
                      <a:pt x="926" y="2188"/>
                      <a:pt x="885" y="2089"/>
                      <a:pt x="845" y="1991"/>
                    </a:cubicBezTo>
                    <a:cubicBezTo>
                      <a:pt x="820" y="1924"/>
                      <a:pt x="789" y="1856"/>
                      <a:pt x="760" y="1789"/>
                    </a:cubicBezTo>
                    <a:close/>
                    <a:moveTo>
                      <a:pt x="967" y="2287"/>
                    </a:moveTo>
                    <a:cubicBezTo>
                      <a:pt x="1078" y="2559"/>
                      <a:pt x="1191" y="2836"/>
                      <a:pt x="1311" y="3113"/>
                    </a:cubicBezTo>
                    <a:cubicBezTo>
                      <a:pt x="1195" y="2831"/>
                      <a:pt x="1080" y="2557"/>
                      <a:pt x="967" y="22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63;p33"/>
              <p:cNvSpPr/>
              <p:nvPr/>
            </p:nvSpPr>
            <p:spPr>
              <a:xfrm>
                <a:off x="2733414" y="1728107"/>
                <a:ext cx="436006" cy="793292"/>
              </a:xfrm>
              <a:custGeom>
                <a:avLst/>
                <a:gdLst/>
                <a:ahLst/>
                <a:cxnLst/>
                <a:rect l="l" t="t" r="r" b="b"/>
                <a:pathLst>
                  <a:path w="15719" h="28600" extrusionOk="0">
                    <a:moveTo>
                      <a:pt x="9830" y="1"/>
                    </a:moveTo>
                    <a:cubicBezTo>
                      <a:pt x="10070" y="1"/>
                      <a:pt x="10561" y="241"/>
                      <a:pt x="11266" y="946"/>
                    </a:cubicBezTo>
                    <a:cubicBezTo>
                      <a:pt x="14541" y="4160"/>
                      <a:pt x="15718" y="7960"/>
                      <a:pt x="15718" y="11880"/>
                    </a:cubicBezTo>
                    <a:lnTo>
                      <a:pt x="15718" y="11880"/>
                    </a:lnTo>
                    <a:cubicBezTo>
                      <a:pt x="15718" y="7957"/>
                      <a:pt x="14541" y="4153"/>
                      <a:pt x="11266" y="933"/>
                    </a:cubicBezTo>
                    <a:cubicBezTo>
                      <a:pt x="10561" y="241"/>
                      <a:pt x="10070" y="1"/>
                      <a:pt x="9830" y="1"/>
                    </a:cubicBezTo>
                    <a:close/>
                    <a:moveTo>
                      <a:pt x="5406" y="8658"/>
                    </a:moveTo>
                    <a:lnTo>
                      <a:pt x="5406" y="8658"/>
                    </a:lnTo>
                    <a:cubicBezTo>
                      <a:pt x="4146" y="11014"/>
                      <a:pt x="2470" y="13333"/>
                      <a:pt x="0" y="14870"/>
                    </a:cubicBezTo>
                    <a:cubicBezTo>
                      <a:pt x="2470" y="13333"/>
                      <a:pt x="4159" y="11014"/>
                      <a:pt x="5406" y="8658"/>
                    </a:cubicBezTo>
                    <a:close/>
                    <a:moveTo>
                      <a:pt x="15718" y="11880"/>
                    </a:moveTo>
                    <a:cubicBezTo>
                      <a:pt x="15718" y="17698"/>
                      <a:pt x="13128" y="23778"/>
                      <a:pt x="10955" y="28600"/>
                    </a:cubicBezTo>
                    <a:lnTo>
                      <a:pt x="10955" y="28600"/>
                    </a:lnTo>
                    <a:cubicBezTo>
                      <a:pt x="13128" y="23777"/>
                      <a:pt x="15718" y="17696"/>
                      <a:pt x="15718" y="11880"/>
                    </a:cubicBezTo>
                    <a:close/>
                  </a:path>
                </a:pathLst>
              </a:custGeom>
              <a:solidFill>
                <a:srgbClr val="734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4;p33"/>
              <p:cNvSpPr/>
              <p:nvPr/>
            </p:nvSpPr>
            <p:spPr>
              <a:xfrm>
                <a:off x="3187504" y="3336105"/>
                <a:ext cx="134527" cy="628698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22666" extrusionOk="0">
                    <a:moveTo>
                      <a:pt x="0" y="1"/>
                    </a:moveTo>
                    <a:cubicBezTo>
                      <a:pt x="1046" y="2570"/>
                      <a:pt x="2066" y="5328"/>
                      <a:pt x="3023" y="8338"/>
                    </a:cubicBezTo>
                    <a:cubicBezTo>
                      <a:pt x="2078" y="5328"/>
                      <a:pt x="1046" y="2570"/>
                      <a:pt x="0" y="1"/>
                    </a:cubicBezTo>
                    <a:close/>
                    <a:moveTo>
                      <a:pt x="3023" y="8338"/>
                    </a:moveTo>
                    <a:cubicBezTo>
                      <a:pt x="3892" y="11097"/>
                      <a:pt x="4245" y="13643"/>
                      <a:pt x="4245" y="15949"/>
                    </a:cubicBezTo>
                    <a:cubicBezTo>
                      <a:pt x="4245" y="18469"/>
                      <a:pt x="3829" y="20712"/>
                      <a:pt x="3199" y="22666"/>
                    </a:cubicBezTo>
                    <a:cubicBezTo>
                      <a:pt x="4409" y="18923"/>
                      <a:pt x="4850" y="14097"/>
                      <a:pt x="3023" y="8338"/>
                    </a:cubicBezTo>
                    <a:close/>
                  </a:path>
                </a:pathLst>
              </a:custGeom>
              <a:solidFill>
                <a:srgbClr val="846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5;p33"/>
              <p:cNvSpPr/>
              <p:nvPr/>
            </p:nvSpPr>
            <p:spPr>
              <a:xfrm>
                <a:off x="2096200" y="2988527"/>
                <a:ext cx="1225831" cy="1345380"/>
              </a:xfrm>
              <a:custGeom>
                <a:avLst/>
                <a:gdLst/>
                <a:ahLst/>
                <a:cxnLst/>
                <a:rect l="l" t="t" r="r" b="b"/>
                <a:pathLst>
                  <a:path w="44194" h="48504" extrusionOk="0">
                    <a:moveTo>
                      <a:pt x="34037" y="1"/>
                    </a:moveTo>
                    <a:cubicBezTo>
                      <a:pt x="31366" y="253"/>
                      <a:pt x="28593" y="379"/>
                      <a:pt x="25758" y="379"/>
                    </a:cubicBezTo>
                    <a:lnTo>
                      <a:pt x="24977" y="379"/>
                    </a:lnTo>
                    <a:cubicBezTo>
                      <a:pt x="24460" y="379"/>
                      <a:pt x="23931" y="366"/>
                      <a:pt x="23401" y="353"/>
                    </a:cubicBezTo>
                    <a:cubicBezTo>
                      <a:pt x="22897" y="341"/>
                      <a:pt x="22406" y="316"/>
                      <a:pt x="21915" y="303"/>
                    </a:cubicBezTo>
                    <a:cubicBezTo>
                      <a:pt x="21738" y="290"/>
                      <a:pt x="21562" y="290"/>
                      <a:pt x="21385" y="278"/>
                    </a:cubicBezTo>
                    <a:cubicBezTo>
                      <a:pt x="17403" y="13371"/>
                      <a:pt x="8897" y="22482"/>
                      <a:pt x="1" y="28719"/>
                    </a:cubicBezTo>
                    <a:cubicBezTo>
                      <a:pt x="7776" y="37049"/>
                      <a:pt x="18298" y="43829"/>
                      <a:pt x="32096" y="47609"/>
                    </a:cubicBezTo>
                    <a:cubicBezTo>
                      <a:pt x="31466" y="47949"/>
                      <a:pt x="30862" y="48239"/>
                      <a:pt x="30269" y="48504"/>
                    </a:cubicBezTo>
                    <a:cubicBezTo>
                      <a:pt x="33558" y="47055"/>
                      <a:pt x="37629" y="44496"/>
                      <a:pt x="40451" y="39771"/>
                    </a:cubicBezTo>
                    <a:cubicBezTo>
                      <a:pt x="41220" y="38511"/>
                      <a:pt x="41963" y="36973"/>
                      <a:pt x="42543" y="35197"/>
                    </a:cubicBezTo>
                    <a:cubicBezTo>
                      <a:pt x="43753" y="31454"/>
                      <a:pt x="44194" y="26628"/>
                      <a:pt x="42367" y="20869"/>
                    </a:cubicBezTo>
                    <a:cubicBezTo>
                      <a:pt x="41409" y="17857"/>
                      <a:pt x="40388" y="15097"/>
                      <a:pt x="39342" y="12526"/>
                    </a:cubicBezTo>
                    <a:cubicBezTo>
                      <a:pt x="39267" y="12350"/>
                      <a:pt x="39204" y="12161"/>
                      <a:pt x="39128" y="11985"/>
                    </a:cubicBezTo>
                    <a:cubicBezTo>
                      <a:pt x="38964" y="11607"/>
                      <a:pt x="38813" y="11229"/>
                      <a:pt x="38662" y="10863"/>
                    </a:cubicBezTo>
                    <a:cubicBezTo>
                      <a:pt x="38624" y="10762"/>
                      <a:pt x="38574" y="10661"/>
                      <a:pt x="38536" y="10561"/>
                    </a:cubicBezTo>
                    <a:cubicBezTo>
                      <a:pt x="38435" y="10321"/>
                      <a:pt x="38334" y="10082"/>
                      <a:pt x="38233" y="9842"/>
                    </a:cubicBezTo>
                    <a:cubicBezTo>
                      <a:pt x="38107" y="9540"/>
                      <a:pt x="37981" y="9237"/>
                      <a:pt x="37843" y="8935"/>
                    </a:cubicBezTo>
                    <a:cubicBezTo>
                      <a:pt x="37843" y="8910"/>
                      <a:pt x="37830" y="8897"/>
                      <a:pt x="37818" y="8872"/>
                    </a:cubicBezTo>
                    <a:cubicBezTo>
                      <a:pt x="37553" y="8267"/>
                      <a:pt x="37301" y="7675"/>
                      <a:pt x="37049" y="7095"/>
                    </a:cubicBezTo>
                    <a:cubicBezTo>
                      <a:pt x="36872" y="6679"/>
                      <a:pt x="36696" y="6276"/>
                      <a:pt x="36520" y="5885"/>
                    </a:cubicBezTo>
                    <a:cubicBezTo>
                      <a:pt x="35612" y="3794"/>
                      <a:pt x="34755" y="1840"/>
                      <a:pt x="3403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  <a:alpha val="22350"/>
                    </a:srgbClr>
                  </a:gs>
                  <a:gs pos="100000">
                    <a:srgbClr val="FFC452">
                      <a:alpha val="86666"/>
                      <a:alpha val="2235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6;p33"/>
              <p:cNvSpPr/>
              <p:nvPr/>
            </p:nvSpPr>
            <p:spPr>
              <a:xfrm>
                <a:off x="1900124" y="1851483"/>
                <a:ext cx="1200313" cy="1499878"/>
              </a:xfrm>
              <a:custGeom>
                <a:avLst/>
                <a:gdLst/>
                <a:ahLst/>
                <a:cxnLst/>
                <a:rect l="l" t="t" r="r" b="b"/>
                <a:pathLst>
                  <a:path w="43274" h="54074" extrusionOk="0">
                    <a:moveTo>
                      <a:pt x="40526" y="1"/>
                    </a:moveTo>
                    <a:cubicBezTo>
                      <a:pt x="40388" y="316"/>
                      <a:pt x="40262" y="618"/>
                      <a:pt x="40174" y="845"/>
                    </a:cubicBezTo>
                    <a:lnTo>
                      <a:pt x="40161" y="870"/>
                    </a:lnTo>
                    <a:cubicBezTo>
                      <a:pt x="38598" y="4676"/>
                      <a:pt x="36229" y="10422"/>
                      <a:pt x="30786" y="13359"/>
                    </a:cubicBezTo>
                    <a:cubicBezTo>
                      <a:pt x="28985" y="14326"/>
                      <a:pt x="27097" y="14809"/>
                      <a:pt x="25208" y="14809"/>
                    </a:cubicBezTo>
                    <a:cubicBezTo>
                      <a:pt x="23210" y="14809"/>
                      <a:pt x="21209" y="14270"/>
                      <a:pt x="19306" y="13195"/>
                    </a:cubicBezTo>
                    <a:cubicBezTo>
                      <a:pt x="17365" y="12086"/>
                      <a:pt x="16017" y="10700"/>
                      <a:pt x="15399" y="9981"/>
                    </a:cubicBezTo>
                    <a:lnTo>
                      <a:pt x="3844" y="7448"/>
                    </a:lnTo>
                    <a:cubicBezTo>
                      <a:pt x="1714" y="7448"/>
                      <a:pt x="0" y="9175"/>
                      <a:pt x="0" y="11305"/>
                    </a:cubicBezTo>
                    <a:lnTo>
                      <a:pt x="0" y="33924"/>
                    </a:lnTo>
                    <a:cubicBezTo>
                      <a:pt x="0" y="45051"/>
                      <a:pt x="9023" y="54074"/>
                      <a:pt x="20163" y="54074"/>
                    </a:cubicBezTo>
                    <a:lnTo>
                      <a:pt x="37023" y="54074"/>
                    </a:lnTo>
                    <a:cubicBezTo>
                      <a:pt x="40111" y="54074"/>
                      <a:pt x="42177" y="50924"/>
                      <a:pt x="40942" y="48101"/>
                    </a:cubicBezTo>
                    <a:cubicBezTo>
                      <a:pt x="40930" y="48076"/>
                      <a:pt x="40930" y="48063"/>
                      <a:pt x="40917" y="48038"/>
                    </a:cubicBezTo>
                    <a:cubicBezTo>
                      <a:pt x="37111" y="39305"/>
                      <a:pt x="34100" y="32399"/>
                      <a:pt x="37212" y="25418"/>
                    </a:cubicBezTo>
                    <a:cubicBezTo>
                      <a:pt x="37426" y="24939"/>
                      <a:pt x="37666" y="24435"/>
                      <a:pt x="37893" y="23906"/>
                    </a:cubicBezTo>
                    <a:cubicBezTo>
                      <a:pt x="39670" y="20012"/>
                      <a:pt x="41875" y="15148"/>
                      <a:pt x="42606" y="10448"/>
                    </a:cubicBezTo>
                    <a:cubicBezTo>
                      <a:pt x="43274" y="6125"/>
                      <a:pt x="42606" y="2761"/>
                      <a:pt x="40526" y="1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7;p33"/>
              <p:cNvSpPr/>
              <p:nvPr/>
            </p:nvSpPr>
            <p:spPr>
              <a:xfrm>
                <a:off x="2006719" y="5"/>
                <a:ext cx="410043" cy="2269205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81810" extrusionOk="0">
                    <a:moveTo>
                      <a:pt x="1009" y="1"/>
                    </a:moveTo>
                    <a:lnTo>
                      <a:pt x="895" y="8696"/>
                    </a:lnTo>
                    <a:lnTo>
                      <a:pt x="895" y="9326"/>
                    </a:lnTo>
                    <a:lnTo>
                      <a:pt x="795" y="16648"/>
                    </a:lnTo>
                    <a:lnTo>
                      <a:pt x="795" y="17278"/>
                    </a:lnTo>
                    <a:lnTo>
                      <a:pt x="706" y="23515"/>
                    </a:lnTo>
                    <a:lnTo>
                      <a:pt x="706" y="24133"/>
                    </a:lnTo>
                    <a:lnTo>
                      <a:pt x="618" y="30371"/>
                    </a:lnTo>
                    <a:lnTo>
                      <a:pt x="618" y="30988"/>
                    </a:lnTo>
                    <a:lnTo>
                      <a:pt x="530" y="37503"/>
                    </a:lnTo>
                    <a:lnTo>
                      <a:pt x="517" y="38120"/>
                    </a:lnTo>
                    <a:lnTo>
                      <a:pt x="454" y="43526"/>
                    </a:lnTo>
                    <a:lnTo>
                      <a:pt x="442" y="44157"/>
                    </a:lnTo>
                    <a:lnTo>
                      <a:pt x="379" y="49285"/>
                    </a:lnTo>
                    <a:lnTo>
                      <a:pt x="366" y="49915"/>
                    </a:lnTo>
                    <a:lnTo>
                      <a:pt x="303" y="54780"/>
                    </a:lnTo>
                    <a:lnTo>
                      <a:pt x="303" y="55397"/>
                    </a:lnTo>
                    <a:lnTo>
                      <a:pt x="240" y="60261"/>
                    </a:lnTo>
                    <a:lnTo>
                      <a:pt x="228" y="60879"/>
                    </a:lnTo>
                    <a:lnTo>
                      <a:pt x="177" y="64659"/>
                    </a:lnTo>
                    <a:lnTo>
                      <a:pt x="177" y="65277"/>
                    </a:lnTo>
                    <a:lnTo>
                      <a:pt x="114" y="69675"/>
                    </a:lnTo>
                    <a:lnTo>
                      <a:pt x="114" y="70292"/>
                    </a:lnTo>
                    <a:lnTo>
                      <a:pt x="64" y="74413"/>
                    </a:lnTo>
                    <a:lnTo>
                      <a:pt x="51" y="75030"/>
                    </a:lnTo>
                    <a:lnTo>
                      <a:pt x="1" y="78647"/>
                    </a:lnTo>
                    <a:lnTo>
                      <a:pt x="1" y="78899"/>
                    </a:lnTo>
                    <a:cubicBezTo>
                      <a:pt x="1" y="79025"/>
                      <a:pt x="1" y="79151"/>
                      <a:pt x="13" y="79264"/>
                    </a:cubicBezTo>
                    <a:cubicBezTo>
                      <a:pt x="127" y="80701"/>
                      <a:pt x="996" y="81810"/>
                      <a:pt x="2067" y="81810"/>
                    </a:cubicBezTo>
                    <a:lnTo>
                      <a:pt x="12716" y="81810"/>
                    </a:lnTo>
                    <a:cubicBezTo>
                      <a:pt x="13787" y="81810"/>
                      <a:pt x="14656" y="80701"/>
                      <a:pt x="14770" y="79264"/>
                    </a:cubicBezTo>
                    <a:cubicBezTo>
                      <a:pt x="14782" y="79151"/>
                      <a:pt x="14782" y="79025"/>
                      <a:pt x="14782" y="78899"/>
                    </a:cubicBezTo>
                    <a:lnTo>
                      <a:pt x="14782" y="78647"/>
                    </a:lnTo>
                    <a:lnTo>
                      <a:pt x="14744" y="75030"/>
                    </a:lnTo>
                    <a:lnTo>
                      <a:pt x="14732" y="74413"/>
                    </a:lnTo>
                    <a:lnTo>
                      <a:pt x="14681" y="70292"/>
                    </a:lnTo>
                    <a:lnTo>
                      <a:pt x="14669" y="69675"/>
                    </a:lnTo>
                    <a:lnTo>
                      <a:pt x="14618" y="65277"/>
                    </a:lnTo>
                    <a:lnTo>
                      <a:pt x="14606" y="64659"/>
                    </a:lnTo>
                    <a:lnTo>
                      <a:pt x="14555" y="60879"/>
                    </a:lnTo>
                    <a:lnTo>
                      <a:pt x="14555" y="60261"/>
                    </a:lnTo>
                    <a:lnTo>
                      <a:pt x="14492" y="55397"/>
                    </a:lnTo>
                    <a:lnTo>
                      <a:pt x="14480" y="54780"/>
                    </a:lnTo>
                    <a:lnTo>
                      <a:pt x="14417" y="49915"/>
                    </a:lnTo>
                    <a:lnTo>
                      <a:pt x="14404" y="49285"/>
                    </a:lnTo>
                    <a:lnTo>
                      <a:pt x="14341" y="44157"/>
                    </a:lnTo>
                    <a:lnTo>
                      <a:pt x="14341" y="43526"/>
                    </a:lnTo>
                    <a:lnTo>
                      <a:pt x="14266" y="38120"/>
                    </a:lnTo>
                    <a:lnTo>
                      <a:pt x="14253" y="37503"/>
                    </a:lnTo>
                    <a:lnTo>
                      <a:pt x="14177" y="30988"/>
                    </a:lnTo>
                    <a:lnTo>
                      <a:pt x="14165" y="30371"/>
                    </a:lnTo>
                    <a:lnTo>
                      <a:pt x="14089" y="24133"/>
                    </a:lnTo>
                    <a:lnTo>
                      <a:pt x="14076" y="23515"/>
                    </a:lnTo>
                    <a:lnTo>
                      <a:pt x="14001" y="17278"/>
                    </a:lnTo>
                    <a:lnTo>
                      <a:pt x="13988" y="16648"/>
                    </a:lnTo>
                    <a:lnTo>
                      <a:pt x="13900" y="9326"/>
                    </a:lnTo>
                    <a:lnTo>
                      <a:pt x="13887" y="8696"/>
                    </a:lnTo>
                    <a:lnTo>
                      <a:pt x="13774" y="1"/>
                    </a:ln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8;p33"/>
              <p:cNvSpPr/>
              <p:nvPr/>
            </p:nvSpPr>
            <p:spPr>
              <a:xfrm>
                <a:off x="2995894" y="3565605"/>
                <a:ext cx="185647" cy="185647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93" extrusionOk="0">
                    <a:moveTo>
                      <a:pt x="3353" y="1"/>
                    </a:moveTo>
                    <a:cubicBezTo>
                      <a:pt x="1500" y="1"/>
                      <a:pt x="1" y="1500"/>
                      <a:pt x="1" y="3340"/>
                    </a:cubicBezTo>
                    <a:cubicBezTo>
                      <a:pt x="1" y="5192"/>
                      <a:pt x="1500" y="6692"/>
                      <a:pt x="3353" y="6692"/>
                    </a:cubicBezTo>
                    <a:cubicBezTo>
                      <a:pt x="5193" y="6692"/>
                      <a:pt x="6692" y="5192"/>
                      <a:pt x="6692" y="3340"/>
                    </a:cubicBezTo>
                    <a:cubicBezTo>
                      <a:pt x="6692" y="1500"/>
                      <a:pt x="5193" y="1"/>
                      <a:pt x="3353" y="1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9;p33"/>
              <p:cNvSpPr/>
              <p:nvPr/>
            </p:nvSpPr>
            <p:spPr>
              <a:xfrm>
                <a:off x="2769389" y="3759962"/>
                <a:ext cx="185647" cy="185259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79" extrusionOk="0">
                    <a:moveTo>
                      <a:pt x="3353" y="0"/>
                    </a:moveTo>
                    <a:cubicBezTo>
                      <a:pt x="1501" y="0"/>
                      <a:pt x="1" y="1500"/>
                      <a:pt x="1" y="3339"/>
                    </a:cubicBezTo>
                    <a:cubicBezTo>
                      <a:pt x="1" y="5179"/>
                      <a:pt x="1501" y="6679"/>
                      <a:pt x="3353" y="6679"/>
                    </a:cubicBezTo>
                    <a:cubicBezTo>
                      <a:pt x="5193" y="6679"/>
                      <a:pt x="6692" y="5179"/>
                      <a:pt x="6692" y="3339"/>
                    </a:cubicBezTo>
                    <a:cubicBezTo>
                      <a:pt x="6692" y="1500"/>
                      <a:pt x="5193" y="0"/>
                      <a:pt x="3353" y="0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0;p33"/>
              <p:cNvSpPr/>
              <p:nvPr/>
            </p:nvSpPr>
            <p:spPr>
              <a:xfrm>
                <a:off x="1945197" y="2370563"/>
                <a:ext cx="542851" cy="129340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4663" extrusionOk="0">
                    <a:moveTo>
                      <a:pt x="2332" y="0"/>
                    </a:moveTo>
                    <a:cubicBezTo>
                      <a:pt x="1047" y="0"/>
                      <a:pt x="1" y="1046"/>
                      <a:pt x="1" y="2331"/>
                    </a:cubicBezTo>
                    <a:cubicBezTo>
                      <a:pt x="1" y="3617"/>
                      <a:pt x="1047" y="4663"/>
                      <a:pt x="2332" y="4663"/>
                    </a:cubicBezTo>
                    <a:lnTo>
                      <a:pt x="17240" y="4663"/>
                    </a:lnTo>
                    <a:cubicBezTo>
                      <a:pt x="18525" y="4663"/>
                      <a:pt x="19571" y="3617"/>
                      <a:pt x="19571" y="2331"/>
                    </a:cubicBezTo>
                    <a:cubicBezTo>
                      <a:pt x="19571" y="1046"/>
                      <a:pt x="18525" y="0"/>
                      <a:pt x="17240" y="0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1;p33"/>
              <p:cNvSpPr/>
              <p:nvPr/>
            </p:nvSpPr>
            <p:spPr>
              <a:xfrm>
                <a:off x="1945197" y="2758888"/>
                <a:ext cx="542851" cy="129340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4663" extrusionOk="0">
                    <a:moveTo>
                      <a:pt x="2332" y="0"/>
                    </a:moveTo>
                    <a:cubicBezTo>
                      <a:pt x="1047" y="0"/>
                      <a:pt x="1" y="1046"/>
                      <a:pt x="1" y="2332"/>
                    </a:cubicBezTo>
                    <a:cubicBezTo>
                      <a:pt x="1" y="3617"/>
                      <a:pt x="1047" y="4663"/>
                      <a:pt x="2332" y="4663"/>
                    </a:cubicBezTo>
                    <a:lnTo>
                      <a:pt x="17240" y="4663"/>
                    </a:lnTo>
                    <a:cubicBezTo>
                      <a:pt x="18525" y="4663"/>
                      <a:pt x="19571" y="3617"/>
                      <a:pt x="19571" y="2332"/>
                    </a:cubicBezTo>
                    <a:cubicBezTo>
                      <a:pt x="19571" y="1046"/>
                      <a:pt x="18525" y="0"/>
                      <a:pt x="17240" y="0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2;p33"/>
              <p:cNvSpPr/>
              <p:nvPr/>
            </p:nvSpPr>
            <p:spPr>
              <a:xfrm>
                <a:off x="1945197" y="3431384"/>
                <a:ext cx="542851" cy="31881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11494" extrusionOk="0">
                    <a:moveTo>
                      <a:pt x="1299" y="1"/>
                    </a:moveTo>
                    <a:cubicBezTo>
                      <a:pt x="581" y="1"/>
                      <a:pt x="1" y="580"/>
                      <a:pt x="1" y="1286"/>
                    </a:cubicBezTo>
                    <a:lnTo>
                      <a:pt x="1" y="10208"/>
                    </a:lnTo>
                    <a:cubicBezTo>
                      <a:pt x="1" y="10926"/>
                      <a:pt x="581" y="11493"/>
                      <a:pt x="1299" y="11493"/>
                    </a:cubicBezTo>
                    <a:lnTo>
                      <a:pt x="18286" y="11493"/>
                    </a:lnTo>
                    <a:cubicBezTo>
                      <a:pt x="18991" y="11493"/>
                      <a:pt x="19571" y="10926"/>
                      <a:pt x="19571" y="10208"/>
                    </a:cubicBezTo>
                    <a:lnTo>
                      <a:pt x="19571" y="1286"/>
                    </a:lnTo>
                    <a:cubicBezTo>
                      <a:pt x="19571" y="580"/>
                      <a:pt x="18991" y="1"/>
                      <a:pt x="18286" y="1"/>
                    </a:cubicBez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3;p33"/>
              <p:cNvSpPr/>
              <p:nvPr/>
            </p:nvSpPr>
            <p:spPr>
              <a:xfrm>
                <a:off x="2031544" y="802201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4;p33"/>
              <p:cNvSpPr/>
              <p:nvPr/>
            </p:nvSpPr>
            <p:spPr>
              <a:xfrm>
                <a:off x="2031544" y="642822"/>
                <a:ext cx="360754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42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13005" y="441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5;p33"/>
              <p:cNvSpPr/>
              <p:nvPr/>
            </p:nvSpPr>
            <p:spPr>
              <a:xfrm>
                <a:off x="2031544" y="483081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6;p33"/>
              <p:cNvSpPr/>
              <p:nvPr/>
            </p:nvSpPr>
            <p:spPr>
              <a:xfrm>
                <a:off x="2031544" y="323674"/>
                <a:ext cx="360754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42" extrusionOk="0">
                    <a:moveTo>
                      <a:pt x="0" y="1"/>
                    </a:moveTo>
                    <a:lnTo>
                      <a:pt x="0" y="442"/>
                    </a:lnTo>
                    <a:lnTo>
                      <a:pt x="13005" y="442"/>
                    </a:lnTo>
                    <a:lnTo>
                      <a:pt x="12992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7;p33"/>
              <p:cNvSpPr/>
              <p:nvPr/>
            </p:nvSpPr>
            <p:spPr>
              <a:xfrm>
                <a:off x="2031544" y="163962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8;p33"/>
              <p:cNvSpPr/>
              <p:nvPr/>
            </p:nvSpPr>
            <p:spPr>
              <a:xfrm>
                <a:off x="2028742" y="961942"/>
                <a:ext cx="366329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454" extrusionOk="0">
                    <a:moveTo>
                      <a:pt x="1" y="0"/>
                    </a:moveTo>
                    <a:lnTo>
                      <a:pt x="1" y="454"/>
                    </a:lnTo>
                    <a:lnTo>
                      <a:pt x="13207" y="454"/>
                    </a:lnTo>
                    <a:lnTo>
                      <a:pt x="13194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9;p33"/>
              <p:cNvSpPr/>
              <p:nvPr/>
            </p:nvSpPr>
            <p:spPr>
              <a:xfrm>
                <a:off x="2026301" y="1099658"/>
                <a:ext cx="371239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442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13383" y="441"/>
                    </a:lnTo>
                    <a:lnTo>
                      <a:pt x="13370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0;p33"/>
              <p:cNvSpPr/>
              <p:nvPr/>
            </p:nvSpPr>
            <p:spPr>
              <a:xfrm>
                <a:off x="2023861" y="1237014"/>
                <a:ext cx="376121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455" extrusionOk="0">
                    <a:moveTo>
                      <a:pt x="0" y="1"/>
                    </a:moveTo>
                    <a:lnTo>
                      <a:pt x="0" y="454"/>
                    </a:lnTo>
                    <a:lnTo>
                      <a:pt x="13559" y="454"/>
                    </a:lnTo>
                    <a:lnTo>
                      <a:pt x="13547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1;p33"/>
              <p:cNvSpPr/>
              <p:nvPr/>
            </p:nvSpPr>
            <p:spPr>
              <a:xfrm>
                <a:off x="2021059" y="1379974"/>
                <a:ext cx="381363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3749" h="455" extrusionOk="0">
                    <a:moveTo>
                      <a:pt x="13" y="1"/>
                    </a:moveTo>
                    <a:lnTo>
                      <a:pt x="0" y="454"/>
                    </a:lnTo>
                    <a:lnTo>
                      <a:pt x="13749" y="454"/>
                    </a:lnTo>
                    <a:lnTo>
                      <a:pt x="13736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2;p33"/>
              <p:cNvSpPr/>
              <p:nvPr/>
            </p:nvSpPr>
            <p:spPr>
              <a:xfrm>
                <a:off x="2018951" y="1501270"/>
                <a:ext cx="385579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901" h="442" extrusionOk="0">
                    <a:moveTo>
                      <a:pt x="13" y="0"/>
                    </a:moveTo>
                    <a:lnTo>
                      <a:pt x="1" y="441"/>
                    </a:lnTo>
                    <a:lnTo>
                      <a:pt x="13900" y="441"/>
                    </a:lnTo>
                    <a:lnTo>
                      <a:pt x="13900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3;p33"/>
              <p:cNvSpPr/>
              <p:nvPr/>
            </p:nvSpPr>
            <p:spPr>
              <a:xfrm>
                <a:off x="2016871" y="1616602"/>
                <a:ext cx="389740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55" extrusionOk="0">
                    <a:moveTo>
                      <a:pt x="13" y="1"/>
                    </a:moveTo>
                    <a:lnTo>
                      <a:pt x="0" y="454"/>
                    </a:lnTo>
                    <a:lnTo>
                      <a:pt x="14051" y="454"/>
                    </a:lnTo>
                    <a:lnTo>
                      <a:pt x="14038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4;p33"/>
              <p:cNvSpPr/>
              <p:nvPr/>
            </p:nvSpPr>
            <p:spPr>
              <a:xfrm>
                <a:off x="2015123" y="1726720"/>
                <a:ext cx="393595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190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4189" y="454"/>
                    </a:lnTo>
                    <a:lnTo>
                      <a:pt x="14177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5;p33"/>
              <p:cNvSpPr/>
              <p:nvPr/>
            </p:nvSpPr>
            <p:spPr>
              <a:xfrm>
                <a:off x="2013015" y="1836810"/>
                <a:ext cx="397451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329" h="455" extrusionOk="0">
                    <a:moveTo>
                      <a:pt x="13" y="1"/>
                    </a:moveTo>
                    <a:lnTo>
                      <a:pt x="1" y="454"/>
                    </a:lnTo>
                    <a:lnTo>
                      <a:pt x="14328" y="454"/>
                    </a:lnTo>
                    <a:lnTo>
                      <a:pt x="14328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6;p33"/>
              <p:cNvSpPr/>
              <p:nvPr/>
            </p:nvSpPr>
            <p:spPr>
              <a:xfrm>
                <a:off x="2011628" y="1924904"/>
                <a:ext cx="400585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442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4441" y="454"/>
                    </a:lnTo>
                    <a:lnTo>
                      <a:pt x="14429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7;p33"/>
              <p:cNvSpPr/>
              <p:nvPr/>
            </p:nvSpPr>
            <p:spPr>
              <a:xfrm>
                <a:off x="2009881" y="2025564"/>
                <a:ext cx="404080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568" h="455" extrusionOk="0">
                    <a:moveTo>
                      <a:pt x="0" y="1"/>
                    </a:moveTo>
                    <a:lnTo>
                      <a:pt x="0" y="454"/>
                    </a:lnTo>
                    <a:lnTo>
                      <a:pt x="14567" y="454"/>
                    </a:lnTo>
                    <a:lnTo>
                      <a:pt x="14555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8;p33"/>
              <p:cNvSpPr/>
              <p:nvPr/>
            </p:nvSpPr>
            <p:spPr>
              <a:xfrm>
                <a:off x="2008133" y="2120981"/>
                <a:ext cx="407575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4694" h="442" extrusionOk="0">
                    <a:moveTo>
                      <a:pt x="13" y="1"/>
                    </a:moveTo>
                    <a:lnTo>
                      <a:pt x="0" y="442"/>
                    </a:lnTo>
                    <a:lnTo>
                      <a:pt x="14693" y="442"/>
                    </a:lnTo>
                    <a:lnTo>
                      <a:pt x="14681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9;p33"/>
              <p:cNvSpPr/>
              <p:nvPr/>
            </p:nvSpPr>
            <p:spPr>
              <a:xfrm>
                <a:off x="2006719" y="2205580"/>
                <a:ext cx="410043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454" extrusionOk="0">
                    <a:moveTo>
                      <a:pt x="1" y="0"/>
                    </a:moveTo>
                    <a:lnTo>
                      <a:pt x="1" y="189"/>
                    </a:lnTo>
                    <a:cubicBezTo>
                      <a:pt x="1" y="278"/>
                      <a:pt x="1" y="366"/>
                      <a:pt x="13" y="454"/>
                    </a:cubicBezTo>
                    <a:lnTo>
                      <a:pt x="14770" y="454"/>
                    </a:lnTo>
                    <a:cubicBezTo>
                      <a:pt x="14782" y="366"/>
                      <a:pt x="14782" y="278"/>
                      <a:pt x="14782" y="189"/>
                    </a:cubicBezTo>
                    <a:lnTo>
                      <a:pt x="1478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0;p33"/>
              <p:cNvSpPr/>
              <p:nvPr/>
            </p:nvSpPr>
            <p:spPr>
              <a:xfrm>
                <a:off x="2046910" y="17147"/>
                <a:ext cx="47570" cy="36508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31623" extrusionOk="0">
                    <a:moveTo>
                      <a:pt x="1475" y="0"/>
                    </a:moveTo>
                    <a:lnTo>
                      <a:pt x="1475" y="26"/>
                    </a:lnTo>
                    <a:lnTo>
                      <a:pt x="1387" y="7574"/>
                    </a:lnTo>
                    <a:lnTo>
                      <a:pt x="1374" y="8116"/>
                    </a:lnTo>
                    <a:lnTo>
                      <a:pt x="1311" y="14480"/>
                    </a:lnTo>
                    <a:lnTo>
                      <a:pt x="1299" y="15021"/>
                    </a:lnTo>
                    <a:lnTo>
                      <a:pt x="1248" y="20427"/>
                    </a:lnTo>
                    <a:lnTo>
                      <a:pt x="1236" y="20969"/>
                    </a:lnTo>
                    <a:lnTo>
                      <a:pt x="1173" y="26375"/>
                    </a:lnTo>
                    <a:lnTo>
                      <a:pt x="1173" y="26917"/>
                    </a:lnTo>
                    <a:lnTo>
                      <a:pt x="1110" y="32563"/>
                    </a:lnTo>
                    <a:lnTo>
                      <a:pt x="1097" y="33092"/>
                    </a:lnTo>
                    <a:lnTo>
                      <a:pt x="1047" y="37792"/>
                    </a:lnTo>
                    <a:lnTo>
                      <a:pt x="1047" y="38334"/>
                    </a:lnTo>
                    <a:lnTo>
                      <a:pt x="996" y="42795"/>
                    </a:lnTo>
                    <a:lnTo>
                      <a:pt x="984" y="43324"/>
                    </a:lnTo>
                    <a:lnTo>
                      <a:pt x="946" y="47546"/>
                    </a:lnTo>
                    <a:lnTo>
                      <a:pt x="933" y="48088"/>
                    </a:lnTo>
                    <a:lnTo>
                      <a:pt x="921" y="48907"/>
                    </a:lnTo>
                    <a:lnTo>
                      <a:pt x="908" y="50822"/>
                    </a:lnTo>
                    <a:lnTo>
                      <a:pt x="883" y="52309"/>
                    </a:lnTo>
                    <a:lnTo>
                      <a:pt x="883" y="52851"/>
                    </a:lnTo>
                    <a:lnTo>
                      <a:pt x="845" y="56115"/>
                    </a:lnTo>
                    <a:lnTo>
                      <a:pt x="845" y="56657"/>
                    </a:lnTo>
                    <a:lnTo>
                      <a:pt x="795" y="60475"/>
                    </a:lnTo>
                    <a:lnTo>
                      <a:pt x="795" y="61017"/>
                    </a:lnTo>
                    <a:lnTo>
                      <a:pt x="770" y="62453"/>
                    </a:lnTo>
                    <a:lnTo>
                      <a:pt x="744" y="64583"/>
                    </a:lnTo>
                    <a:lnTo>
                      <a:pt x="744" y="65125"/>
                    </a:lnTo>
                    <a:lnTo>
                      <a:pt x="707" y="68250"/>
                    </a:lnTo>
                    <a:lnTo>
                      <a:pt x="707" y="68792"/>
                    </a:lnTo>
                    <a:lnTo>
                      <a:pt x="681" y="70997"/>
                    </a:lnTo>
                    <a:lnTo>
                      <a:pt x="631" y="75382"/>
                    </a:lnTo>
                    <a:lnTo>
                      <a:pt x="568" y="80978"/>
                    </a:lnTo>
                    <a:lnTo>
                      <a:pt x="442" y="92168"/>
                    </a:lnTo>
                    <a:lnTo>
                      <a:pt x="379" y="97763"/>
                    </a:lnTo>
                    <a:lnTo>
                      <a:pt x="240" y="110263"/>
                    </a:lnTo>
                    <a:lnTo>
                      <a:pt x="114" y="121252"/>
                    </a:lnTo>
                    <a:lnTo>
                      <a:pt x="39" y="128145"/>
                    </a:lnTo>
                    <a:lnTo>
                      <a:pt x="13" y="130111"/>
                    </a:lnTo>
                    <a:lnTo>
                      <a:pt x="1" y="131610"/>
                    </a:lnTo>
                    <a:lnTo>
                      <a:pt x="240" y="131623"/>
                    </a:lnTo>
                    <a:lnTo>
                      <a:pt x="265" y="130111"/>
                    </a:lnTo>
                    <a:lnTo>
                      <a:pt x="278" y="128145"/>
                    </a:lnTo>
                    <a:lnTo>
                      <a:pt x="354" y="121252"/>
                    </a:lnTo>
                    <a:lnTo>
                      <a:pt x="480" y="110553"/>
                    </a:lnTo>
                    <a:lnTo>
                      <a:pt x="618" y="97763"/>
                    </a:lnTo>
                    <a:lnTo>
                      <a:pt x="681" y="92168"/>
                    </a:lnTo>
                    <a:lnTo>
                      <a:pt x="807" y="80978"/>
                    </a:lnTo>
                    <a:lnTo>
                      <a:pt x="870" y="75382"/>
                    </a:lnTo>
                    <a:lnTo>
                      <a:pt x="921" y="70997"/>
                    </a:lnTo>
                    <a:lnTo>
                      <a:pt x="946" y="68792"/>
                    </a:lnTo>
                    <a:lnTo>
                      <a:pt x="946" y="68250"/>
                    </a:lnTo>
                    <a:lnTo>
                      <a:pt x="984" y="65125"/>
                    </a:lnTo>
                    <a:lnTo>
                      <a:pt x="984" y="64583"/>
                    </a:lnTo>
                    <a:lnTo>
                      <a:pt x="1009" y="62529"/>
                    </a:lnTo>
                    <a:lnTo>
                      <a:pt x="1034" y="61017"/>
                    </a:lnTo>
                    <a:lnTo>
                      <a:pt x="1034" y="60475"/>
                    </a:lnTo>
                    <a:lnTo>
                      <a:pt x="1085" y="56657"/>
                    </a:lnTo>
                    <a:lnTo>
                      <a:pt x="1085" y="56115"/>
                    </a:lnTo>
                    <a:lnTo>
                      <a:pt x="1122" y="52851"/>
                    </a:lnTo>
                    <a:lnTo>
                      <a:pt x="1122" y="52309"/>
                    </a:lnTo>
                    <a:lnTo>
                      <a:pt x="1135" y="51062"/>
                    </a:lnTo>
                    <a:lnTo>
                      <a:pt x="1160" y="49146"/>
                    </a:lnTo>
                    <a:lnTo>
                      <a:pt x="1173" y="48088"/>
                    </a:lnTo>
                    <a:lnTo>
                      <a:pt x="1185" y="47546"/>
                    </a:lnTo>
                    <a:lnTo>
                      <a:pt x="1223" y="43324"/>
                    </a:lnTo>
                    <a:lnTo>
                      <a:pt x="1236" y="42795"/>
                    </a:lnTo>
                    <a:lnTo>
                      <a:pt x="1286" y="38334"/>
                    </a:lnTo>
                    <a:lnTo>
                      <a:pt x="1286" y="37792"/>
                    </a:lnTo>
                    <a:lnTo>
                      <a:pt x="1337" y="33092"/>
                    </a:lnTo>
                    <a:lnTo>
                      <a:pt x="1349" y="32563"/>
                    </a:lnTo>
                    <a:lnTo>
                      <a:pt x="1412" y="26917"/>
                    </a:lnTo>
                    <a:lnTo>
                      <a:pt x="1412" y="26375"/>
                    </a:lnTo>
                    <a:lnTo>
                      <a:pt x="1475" y="20969"/>
                    </a:lnTo>
                    <a:lnTo>
                      <a:pt x="1488" y="20427"/>
                    </a:lnTo>
                    <a:lnTo>
                      <a:pt x="1538" y="15021"/>
                    </a:lnTo>
                    <a:lnTo>
                      <a:pt x="1551" y="14480"/>
                    </a:lnTo>
                    <a:lnTo>
                      <a:pt x="1614" y="8116"/>
                    </a:lnTo>
                    <a:lnTo>
                      <a:pt x="1626" y="7574"/>
                    </a:lnTo>
                    <a:lnTo>
                      <a:pt x="1715" y="26"/>
                    </a:lnTo>
                    <a:lnTo>
                      <a:pt x="171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1;p33"/>
              <p:cNvSpPr/>
              <p:nvPr/>
            </p:nvSpPr>
            <p:spPr>
              <a:xfrm>
                <a:off x="2116837" y="17147"/>
                <a:ext cx="27987" cy="361386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0288" extrusionOk="0">
                    <a:moveTo>
                      <a:pt x="769" y="0"/>
                    </a:moveTo>
                    <a:lnTo>
                      <a:pt x="769" y="26"/>
                    </a:lnTo>
                    <a:lnTo>
                      <a:pt x="718" y="7574"/>
                    </a:lnTo>
                    <a:lnTo>
                      <a:pt x="718" y="8116"/>
                    </a:lnTo>
                    <a:lnTo>
                      <a:pt x="681" y="14480"/>
                    </a:lnTo>
                    <a:lnTo>
                      <a:pt x="681" y="15021"/>
                    </a:lnTo>
                    <a:lnTo>
                      <a:pt x="643" y="20427"/>
                    </a:lnTo>
                    <a:lnTo>
                      <a:pt x="643" y="20969"/>
                    </a:lnTo>
                    <a:lnTo>
                      <a:pt x="618" y="26375"/>
                    </a:lnTo>
                    <a:lnTo>
                      <a:pt x="605" y="26917"/>
                    </a:lnTo>
                    <a:lnTo>
                      <a:pt x="580" y="32563"/>
                    </a:lnTo>
                    <a:lnTo>
                      <a:pt x="580" y="33092"/>
                    </a:lnTo>
                    <a:lnTo>
                      <a:pt x="542" y="37792"/>
                    </a:lnTo>
                    <a:lnTo>
                      <a:pt x="542" y="38334"/>
                    </a:lnTo>
                    <a:lnTo>
                      <a:pt x="517" y="42795"/>
                    </a:lnTo>
                    <a:lnTo>
                      <a:pt x="517" y="43324"/>
                    </a:lnTo>
                    <a:lnTo>
                      <a:pt x="492" y="47546"/>
                    </a:lnTo>
                    <a:lnTo>
                      <a:pt x="492" y="48088"/>
                    </a:lnTo>
                    <a:lnTo>
                      <a:pt x="466" y="51036"/>
                    </a:lnTo>
                    <a:lnTo>
                      <a:pt x="454" y="52309"/>
                    </a:lnTo>
                    <a:lnTo>
                      <a:pt x="454" y="52851"/>
                    </a:lnTo>
                    <a:lnTo>
                      <a:pt x="454" y="52964"/>
                    </a:lnTo>
                    <a:lnTo>
                      <a:pt x="441" y="56115"/>
                    </a:lnTo>
                    <a:lnTo>
                      <a:pt x="429" y="56657"/>
                    </a:lnTo>
                    <a:lnTo>
                      <a:pt x="416" y="60475"/>
                    </a:lnTo>
                    <a:lnTo>
                      <a:pt x="416" y="61017"/>
                    </a:lnTo>
                    <a:lnTo>
                      <a:pt x="391" y="63020"/>
                    </a:lnTo>
                    <a:lnTo>
                      <a:pt x="391" y="64583"/>
                    </a:lnTo>
                    <a:lnTo>
                      <a:pt x="391" y="65125"/>
                    </a:lnTo>
                    <a:lnTo>
                      <a:pt x="366" y="68250"/>
                    </a:lnTo>
                    <a:lnTo>
                      <a:pt x="366" y="68792"/>
                    </a:lnTo>
                    <a:lnTo>
                      <a:pt x="353" y="70997"/>
                    </a:lnTo>
                    <a:lnTo>
                      <a:pt x="328" y="75382"/>
                    </a:lnTo>
                    <a:lnTo>
                      <a:pt x="290" y="80978"/>
                    </a:lnTo>
                    <a:lnTo>
                      <a:pt x="227" y="92168"/>
                    </a:lnTo>
                    <a:lnTo>
                      <a:pt x="189" y="97763"/>
                    </a:lnTo>
                    <a:lnTo>
                      <a:pt x="101" y="112821"/>
                    </a:lnTo>
                    <a:lnTo>
                      <a:pt x="51" y="121252"/>
                    </a:lnTo>
                    <a:lnTo>
                      <a:pt x="13" y="128145"/>
                    </a:lnTo>
                    <a:lnTo>
                      <a:pt x="0" y="130111"/>
                    </a:lnTo>
                    <a:lnTo>
                      <a:pt x="0" y="130275"/>
                    </a:lnTo>
                    <a:lnTo>
                      <a:pt x="240" y="130287"/>
                    </a:lnTo>
                    <a:lnTo>
                      <a:pt x="240" y="130111"/>
                    </a:lnTo>
                    <a:lnTo>
                      <a:pt x="252" y="128145"/>
                    </a:lnTo>
                    <a:lnTo>
                      <a:pt x="290" y="121252"/>
                    </a:lnTo>
                    <a:lnTo>
                      <a:pt x="340" y="113048"/>
                    </a:lnTo>
                    <a:lnTo>
                      <a:pt x="429" y="97763"/>
                    </a:lnTo>
                    <a:lnTo>
                      <a:pt x="466" y="92168"/>
                    </a:lnTo>
                    <a:lnTo>
                      <a:pt x="529" y="80978"/>
                    </a:lnTo>
                    <a:lnTo>
                      <a:pt x="567" y="75382"/>
                    </a:lnTo>
                    <a:lnTo>
                      <a:pt x="592" y="70997"/>
                    </a:lnTo>
                    <a:lnTo>
                      <a:pt x="605" y="68792"/>
                    </a:lnTo>
                    <a:lnTo>
                      <a:pt x="605" y="68250"/>
                    </a:lnTo>
                    <a:lnTo>
                      <a:pt x="630" y="65125"/>
                    </a:lnTo>
                    <a:lnTo>
                      <a:pt x="630" y="64583"/>
                    </a:lnTo>
                    <a:lnTo>
                      <a:pt x="643" y="63083"/>
                    </a:lnTo>
                    <a:lnTo>
                      <a:pt x="655" y="61017"/>
                    </a:lnTo>
                    <a:lnTo>
                      <a:pt x="655" y="60475"/>
                    </a:lnTo>
                    <a:lnTo>
                      <a:pt x="681" y="56657"/>
                    </a:lnTo>
                    <a:lnTo>
                      <a:pt x="681" y="56115"/>
                    </a:lnTo>
                    <a:lnTo>
                      <a:pt x="693" y="53204"/>
                    </a:lnTo>
                    <a:lnTo>
                      <a:pt x="693" y="52851"/>
                    </a:lnTo>
                    <a:lnTo>
                      <a:pt x="706" y="52309"/>
                    </a:lnTo>
                    <a:lnTo>
                      <a:pt x="706" y="51288"/>
                    </a:lnTo>
                    <a:lnTo>
                      <a:pt x="731" y="48088"/>
                    </a:lnTo>
                    <a:lnTo>
                      <a:pt x="731" y="47546"/>
                    </a:lnTo>
                    <a:lnTo>
                      <a:pt x="756" y="43324"/>
                    </a:lnTo>
                    <a:lnTo>
                      <a:pt x="756" y="42795"/>
                    </a:lnTo>
                    <a:lnTo>
                      <a:pt x="781" y="38334"/>
                    </a:lnTo>
                    <a:lnTo>
                      <a:pt x="794" y="37792"/>
                    </a:lnTo>
                    <a:lnTo>
                      <a:pt x="819" y="33092"/>
                    </a:lnTo>
                    <a:lnTo>
                      <a:pt x="819" y="32563"/>
                    </a:lnTo>
                    <a:lnTo>
                      <a:pt x="857" y="26917"/>
                    </a:lnTo>
                    <a:lnTo>
                      <a:pt x="857" y="26375"/>
                    </a:lnTo>
                    <a:lnTo>
                      <a:pt x="882" y="20969"/>
                    </a:lnTo>
                    <a:lnTo>
                      <a:pt x="895" y="20427"/>
                    </a:lnTo>
                    <a:lnTo>
                      <a:pt x="920" y="15021"/>
                    </a:lnTo>
                    <a:lnTo>
                      <a:pt x="920" y="14480"/>
                    </a:lnTo>
                    <a:lnTo>
                      <a:pt x="970" y="8116"/>
                    </a:lnTo>
                    <a:lnTo>
                      <a:pt x="970" y="7574"/>
                    </a:lnTo>
                    <a:lnTo>
                      <a:pt x="1008" y="26"/>
                    </a:lnTo>
                    <a:lnTo>
                      <a:pt x="10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2;p33"/>
              <p:cNvSpPr/>
              <p:nvPr/>
            </p:nvSpPr>
            <p:spPr>
              <a:xfrm>
                <a:off x="2179745" y="17147"/>
                <a:ext cx="12953" cy="361350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30275" extrusionOk="0">
                    <a:moveTo>
                      <a:pt x="215" y="0"/>
                    </a:moveTo>
                    <a:lnTo>
                      <a:pt x="215" y="26"/>
                    </a:lnTo>
                    <a:lnTo>
                      <a:pt x="215" y="7574"/>
                    </a:lnTo>
                    <a:lnTo>
                      <a:pt x="202" y="8116"/>
                    </a:lnTo>
                    <a:lnTo>
                      <a:pt x="202" y="14480"/>
                    </a:lnTo>
                    <a:lnTo>
                      <a:pt x="202" y="15021"/>
                    </a:lnTo>
                    <a:lnTo>
                      <a:pt x="189" y="20427"/>
                    </a:lnTo>
                    <a:lnTo>
                      <a:pt x="189" y="20969"/>
                    </a:lnTo>
                    <a:lnTo>
                      <a:pt x="177" y="26375"/>
                    </a:lnTo>
                    <a:lnTo>
                      <a:pt x="177" y="26917"/>
                    </a:lnTo>
                    <a:lnTo>
                      <a:pt x="164" y="32563"/>
                    </a:lnTo>
                    <a:lnTo>
                      <a:pt x="164" y="33092"/>
                    </a:lnTo>
                    <a:lnTo>
                      <a:pt x="152" y="37792"/>
                    </a:lnTo>
                    <a:lnTo>
                      <a:pt x="152" y="38334"/>
                    </a:lnTo>
                    <a:lnTo>
                      <a:pt x="152" y="42795"/>
                    </a:lnTo>
                    <a:lnTo>
                      <a:pt x="152" y="43324"/>
                    </a:lnTo>
                    <a:lnTo>
                      <a:pt x="139" y="47546"/>
                    </a:lnTo>
                    <a:lnTo>
                      <a:pt x="139" y="48088"/>
                    </a:lnTo>
                    <a:lnTo>
                      <a:pt x="139" y="52309"/>
                    </a:lnTo>
                    <a:lnTo>
                      <a:pt x="126" y="52851"/>
                    </a:lnTo>
                    <a:lnTo>
                      <a:pt x="126" y="53027"/>
                    </a:lnTo>
                    <a:lnTo>
                      <a:pt x="126" y="54955"/>
                    </a:lnTo>
                    <a:lnTo>
                      <a:pt x="126" y="56115"/>
                    </a:lnTo>
                    <a:lnTo>
                      <a:pt x="126" y="56657"/>
                    </a:lnTo>
                    <a:lnTo>
                      <a:pt x="114" y="60475"/>
                    </a:lnTo>
                    <a:lnTo>
                      <a:pt x="114" y="61017"/>
                    </a:lnTo>
                    <a:lnTo>
                      <a:pt x="114" y="63550"/>
                    </a:lnTo>
                    <a:lnTo>
                      <a:pt x="114" y="64583"/>
                    </a:lnTo>
                    <a:lnTo>
                      <a:pt x="114" y="65125"/>
                    </a:lnTo>
                    <a:lnTo>
                      <a:pt x="101" y="68250"/>
                    </a:lnTo>
                    <a:lnTo>
                      <a:pt x="101" y="68792"/>
                    </a:lnTo>
                    <a:lnTo>
                      <a:pt x="101" y="70997"/>
                    </a:lnTo>
                    <a:lnTo>
                      <a:pt x="89" y="75382"/>
                    </a:lnTo>
                    <a:lnTo>
                      <a:pt x="89" y="80978"/>
                    </a:lnTo>
                    <a:lnTo>
                      <a:pt x="63" y="92168"/>
                    </a:lnTo>
                    <a:lnTo>
                      <a:pt x="51" y="97763"/>
                    </a:lnTo>
                    <a:lnTo>
                      <a:pt x="26" y="114586"/>
                    </a:lnTo>
                    <a:lnTo>
                      <a:pt x="13" y="121252"/>
                    </a:lnTo>
                    <a:lnTo>
                      <a:pt x="0" y="128145"/>
                    </a:lnTo>
                    <a:lnTo>
                      <a:pt x="0" y="130111"/>
                    </a:lnTo>
                    <a:lnTo>
                      <a:pt x="0" y="130275"/>
                    </a:lnTo>
                    <a:lnTo>
                      <a:pt x="240" y="130275"/>
                    </a:lnTo>
                    <a:lnTo>
                      <a:pt x="240" y="130111"/>
                    </a:lnTo>
                    <a:lnTo>
                      <a:pt x="240" y="128145"/>
                    </a:lnTo>
                    <a:lnTo>
                      <a:pt x="252" y="121252"/>
                    </a:lnTo>
                    <a:lnTo>
                      <a:pt x="265" y="114750"/>
                    </a:lnTo>
                    <a:lnTo>
                      <a:pt x="303" y="97763"/>
                    </a:lnTo>
                    <a:lnTo>
                      <a:pt x="303" y="92168"/>
                    </a:lnTo>
                    <a:lnTo>
                      <a:pt x="328" y="80978"/>
                    </a:lnTo>
                    <a:lnTo>
                      <a:pt x="328" y="75382"/>
                    </a:lnTo>
                    <a:lnTo>
                      <a:pt x="341" y="70997"/>
                    </a:lnTo>
                    <a:lnTo>
                      <a:pt x="341" y="68792"/>
                    </a:lnTo>
                    <a:lnTo>
                      <a:pt x="341" y="68250"/>
                    </a:lnTo>
                    <a:lnTo>
                      <a:pt x="353" y="65125"/>
                    </a:lnTo>
                    <a:lnTo>
                      <a:pt x="353" y="64583"/>
                    </a:lnTo>
                    <a:lnTo>
                      <a:pt x="353" y="63613"/>
                    </a:lnTo>
                    <a:lnTo>
                      <a:pt x="353" y="61017"/>
                    </a:lnTo>
                    <a:lnTo>
                      <a:pt x="366" y="60475"/>
                    </a:lnTo>
                    <a:lnTo>
                      <a:pt x="366" y="56657"/>
                    </a:lnTo>
                    <a:lnTo>
                      <a:pt x="366" y="56115"/>
                    </a:lnTo>
                    <a:lnTo>
                      <a:pt x="366" y="55208"/>
                    </a:lnTo>
                    <a:lnTo>
                      <a:pt x="366" y="53267"/>
                    </a:lnTo>
                    <a:lnTo>
                      <a:pt x="366" y="52851"/>
                    </a:lnTo>
                    <a:lnTo>
                      <a:pt x="378" y="52309"/>
                    </a:lnTo>
                    <a:lnTo>
                      <a:pt x="378" y="48088"/>
                    </a:lnTo>
                    <a:lnTo>
                      <a:pt x="378" y="47546"/>
                    </a:lnTo>
                    <a:lnTo>
                      <a:pt x="391" y="43324"/>
                    </a:lnTo>
                    <a:lnTo>
                      <a:pt x="391" y="42795"/>
                    </a:lnTo>
                    <a:lnTo>
                      <a:pt x="391" y="38334"/>
                    </a:lnTo>
                    <a:lnTo>
                      <a:pt x="404" y="37792"/>
                    </a:lnTo>
                    <a:lnTo>
                      <a:pt x="404" y="33092"/>
                    </a:lnTo>
                    <a:lnTo>
                      <a:pt x="404" y="32563"/>
                    </a:lnTo>
                    <a:lnTo>
                      <a:pt x="416" y="26917"/>
                    </a:lnTo>
                    <a:lnTo>
                      <a:pt x="416" y="26375"/>
                    </a:lnTo>
                    <a:lnTo>
                      <a:pt x="429" y="20969"/>
                    </a:lnTo>
                    <a:lnTo>
                      <a:pt x="429" y="20427"/>
                    </a:lnTo>
                    <a:lnTo>
                      <a:pt x="441" y="15021"/>
                    </a:lnTo>
                    <a:lnTo>
                      <a:pt x="441" y="14480"/>
                    </a:lnTo>
                    <a:lnTo>
                      <a:pt x="441" y="8116"/>
                    </a:lnTo>
                    <a:lnTo>
                      <a:pt x="454" y="7574"/>
                    </a:lnTo>
                    <a:lnTo>
                      <a:pt x="467" y="26"/>
                    </a:lnTo>
                    <a:lnTo>
                      <a:pt x="46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3;p33"/>
              <p:cNvSpPr/>
              <p:nvPr/>
            </p:nvSpPr>
            <p:spPr>
              <a:xfrm>
                <a:off x="2333189" y="16786"/>
                <a:ext cx="47570" cy="367083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32342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" y="7587"/>
                    </a:lnTo>
                    <a:lnTo>
                      <a:pt x="89" y="8129"/>
                    </a:lnTo>
                    <a:lnTo>
                      <a:pt x="152" y="14493"/>
                    </a:lnTo>
                    <a:lnTo>
                      <a:pt x="164" y="15034"/>
                    </a:lnTo>
                    <a:lnTo>
                      <a:pt x="227" y="20440"/>
                    </a:lnTo>
                    <a:lnTo>
                      <a:pt x="227" y="20982"/>
                    </a:lnTo>
                    <a:lnTo>
                      <a:pt x="290" y="26388"/>
                    </a:lnTo>
                    <a:lnTo>
                      <a:pt x="290" y="26930"/>
                    </a:lnTo>
                    <a:lnTo>
                      <a:pt x="353" y="32576"/>
                    </a:lnTo>
                    <a:lnTo>
                      <a:pt x="366" y="33105"/>
                    </a:lnTo>
                    <a:lnTo>
                      <a:pt x="416" y="37805"/>
                    </a:lnTo>
                    <a:lnTo>
                      <a:pt x="429" y="38347"/>
                    </a:lnTo>
                    <a:lnTo>
                      <a:pt x="467" y="42808"/>
                    </a:lnTo>
                    <a:lnTo>
                      <a:pt x="479" y="43337"/>
                    </a:lnTo>
                    <a:lnTo>
                      <a:pt x="530" y="47559"/>
                    </a:lnTo>
                    <a:lnTo>
                      <a:pt x="530" y="48101"/>
                    </a:lnTo>
                    <a:lnTo>
                      <a:pt x="580" y="52322"/>
                    </a:lnTo>
                    <a:lnTo>
                      <a:pt x="580" y="52864"/>
                    </a:lnTo>
                    <a:lnTo>
                      <a:pt x="618" y="56128"/>
                    </a:lnTo>
                    <a:lnTo>
                      <a:pt x="630" y="56670"/>
                    </a:lnTo>
                    <a:lnTo>
                      <a:pt x="656" y="59278"/>
                    </a:lnTo>
                    <a:lnTo>
                      <a:pt x="668" y="60488"/>
                    </a:lnTo>
                    <a:lnTo>
                      <a:pt x="668" y="61030"/>
                    </a:lnTo>
                    <a:lnTo>
                      <a:pt x="681" y="61231"/>
                    </a:lnTo>
                    <a:lnTo>
                      <a:pt x="719" y="64596"/>
                    </a:lnTo>
                    <a:lnTo>
                      <a:pt x="719" y="65138"/>
                    </a:lnTo>
                    <a:lnTo>
                      <a:pt x="731" y="66121"/>
                    </a:lnTo>
                    <a:lnTo>
                      <a:pt x="757" y="68263"/>
                    </a:lnTo>
                    <a:lnTo>
                      <a:pt x="757" y="68805"/>
                    </a:lnTo>
                    <a:lnTo>
                      <a:pt x="782" y="71010"/>
                    </a:lnTo>
                    <a:lnTo>
                      <a:pt x="832" y="75395"/>
                    </a:lnTo>
                    <a:lnTo>
                      <a:pt x="895" y="80991"/>
                    </a:lnTo>
                    <a:lnTo>
                      <a:pt x="1021" y="92181"/>
                    </a:lnTo>
                    <a:lnTo>
                      <a:pt x="1084" y="97776"/>
                    </a:lnTo>
                    <a:lnTo>
                      <a:pt x="1311" y="117497"/>
                    </a:lnTo>
                    <a:lnTo>
                      <a:pt x="1349" y="121265"/>
                    </a:lnTo>
                    <a:lnTo>
                      <a:pt x="1424" y="128158"/>
                    </a:lnTo>
                    <a:lnTo>
                      <a:pt x="1450" y="130124"/>
                    </a:lnTo>
                    <a:lnTo>
                      <a:pt x="1475" y="132102"/>
                    </a:lnTo>
                    <a:lnTo>
                      <a:pt x="1475" y="132342"/>
                    </a:lnTo>
                    <a:lnTo>
                      <a:pt x="1714" y="132342"/>
                    </a:lnTo>
                    <a:lnTo>
                      <a:pt x="1714" y="132102"/>
                    </a:lnTo>
                    <a:lnTo>
                      <a:pt x="1689" y="130124"/>
                    </a:lnTo>
                    <a:lnTo>
                      <a:pt x="1664" y="128158"/>
                    </a:lnTo>
                    <a:lnTo>
                      <a:pt x="1588" y="121265"/>
                    </a:lnTo>
                    <a:lnTo>
                      <a:pt x="1550" y="117547"/>
                    </a:lnTo>
                    <a:lnTo>
                      <a:pt x="1324" y="97776"/>
                    </a:lnTo>
                    <a:lnTo>
                      <a:pt x="1261" y="92181"/>
                    </a:lnTo>
                    <a:lnTo>
                      <a:pt x="1147" y="80991"/>
                    </a:lnTo>
                    <a:lnTo>
                      <a:pt x="1084" y="75395"/>
                    </a:lnTo>
                    <a:lnTo>
                      <a:pt x="1034" y="71010"/>
                    </a:lnTo>
                    <a:lnTo>
                      <a:pt x="1009" y="68805"/>
                    </a:lnTo>
                    <a:lnTo>
                      <a:pt x="996" y="68263"/>
                    </a:lnTo>
                    <a:lnTo>
                      <a:pt x="983" y="66398"/>
                    </a:lnTo>
                    <a:lnTo>
                      <a:pt x="958" y="65138"/>
                    </a:lnTo>
                    <a:lnTo>
                      <a:pt x="958" y="64596"/>
                    </a:lnTo>
                    <a:lnTo>
                      <a:pt x="920" y="61496"/>
                    </a:lnTo>
                    <a:lnTo>
                      <a:pt x="920" y="61030"/>
                    </a:lnTo>
                    <a:lnTo>
                      <a:pt x="908" y="60488"/>
                    </a:lnTo>
                    <a:lnTo>
                      <a:pt x="895" y="59530"/>
                    </a:lnTo>
                    <a:lnTo>
                      <a:pt x="870" y="56670"/>
                    </a:lnTo>
                    <a:lnTo>
                      <a:pt x="857" y="56128"/>
                    </a:lnTo>
                    <a:lnTo>
                      <a:pt x="832" y="52864"/>
                    </a:lnTo>
                    <a:lnTo>
                      <a:pt x="820" y="52322"/>
                    </a:lnTo>
                    <a:lnTo>
                      <a:pt x="769" y="48101"/>
                    </a:lnTo>
                    <a:lnTo>
                      <a:pt x="769" y="47559"/>
                    </a:lnTo>
                    <a:lnTo>
                      <a:pt x="719" y="43337"/>
                    </a:lnTo>
                    <a:lnTo>
                      <a:pt x="719" y="42808"/>
                    </a:lnTo>
                    <a:lnTo>
                      <a:pt x="668" y="38347"/>
                    </a:lnTo>
                    <a:lnTo>
                      <a:pt x="656" y="37805"/>
                    </a:lnTo>
                    <a:lnTo>
                      <a:pt x="605" y="33105"/>
                    </a:lnTo>
                    <a:lnTo>
                      <a:pt x="605" y="32576"/>
                    </a:lnTo>
                    <a:lnTo>
                      <a:pt x="542" y="26930"/>
                    </a:lnTo>
                    <a:lnTo>
                      <a:pt x="530" y="26388"/>
                    </a:lnTo>
                    <a:lnTo>
                      <a:pt x="467" y="20982"/>
                    </a:lnTo>
                    <a:lnTo>
                      <a:pt x="467" y="20440"/>
                    </a:lnTo>
                    <a:lnTo>
                      <a:pt x="404" y="15034"/>
                    </a:lnTo>
                    <a:lnTo>
                      <a:pt x="404" y="14493"/>
                    </a:lnTo>
                    <a:lnTo>
                      <a:pt x="328" y="8129"/>
                    </a:lnTo>
                    <a:lnTo>
                      <a:pt x="328" y="7587"/>
                    </a:lnTo>
                    <a:lnTo>
                      <a:pt x="240" y="39"/>
                    </a:lnTo>
                    <a:lnTo>
                      <a:pt x="24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4;p33"/>
              <p:cNvSpPr/>
              <p:nvPr/>
            </p:nvSpPr>
            <p:spPr>
              <a:xfrm>
                <a:off x="2281819" y="16786"/>
                <a:ext cx="28320" cy="3633446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30994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50" y="7587"/>
                    </a:lnTo>
                    <a:lnTo>
                      <a:pt x="50" y="8129"/>
                    </a:lnTo>
                    <a:lnTo>
                      <a:pt x="88" y="14493"/>
                    </a:lnTo>
                    <a:lnTo>
                      <a:pt x="88" y="15034"/>
                    </a:lnTo>
                    <a:lnTo>
                      <a:pt x="126" y="20440"/>
                    </a:lnTo>
                    <a:lnTo>
                      <a:pt x="126" y="20982"/>
                    </a:lnTo>
                    <a:lnTo>
                      <a:pt x="151" y="26388"/>
                    </a:lnTo>
                    <a:lnTo>
                      <a:pt x="164" y="26930"/>
                    </a:lnTo>
                    <a:lnTo>
                      <a:pt x="189" y="32576"/>
                    </a:lnTo>
                    <a:lnTo>
                      <a:pt x="202" y="33105"/>
                    </a:lnTo>
                    <a:lnTo>
                      <a:pt x="227" y="37805"/>
                    </a:lnTo>
                    <a:lnTo>
                      <a:pt x="227" y="38347"/>
                    </a:lnTo>
                    <a:lnTo>
                      <a:pt x="252" y="42808"/>
                    </a:lnTo>
                    <a:lnTo>
                      <a:pt x="252" y="43337"/>
                    </a:lnTo>
                    <a:lnTo>
                      <a:pt x="277" y="47559"/>
                    </a:lnTo>
                    <a:lnTo>
                      <a:pt x="290" y="48101"/>
                    </a:lnTo>
                    <a:lnTo>
                      <a:pt x="315" y="52322"/>
                    </a:lnTo>
                    <a:lnTo>
                      <a:pt x="315" y="52864"/>
                    </a:lnTo>
                    <a:lnTo>
                      <a:pt x="328" y="56128"/>
                    </a:lnTo>
                    <a:lnTo>
                      <a:pt x="340" y="56670"/>
                    </a:lnTo>
                    <a:lnTo>
                      <a:pt x="340" y="57048"/>
                    </a:lnTo>
                    <a:lnTo>
                      <a:pt x="353" y="58988"/>
                    </a:lnTo>
                    <a:lnTo>
                      <a:pt x="353" y="60488"/>
                    </a:lnTo>
                    <a:lnTo>
                      <a:pt x="365" y="61030"/>
                    </a:lnTo>
                    <a:lnTo>
                      <a:pt x="378" y="64596"/>
                    </a:lnTo>
                    <a:lnTo>
                      <a:pt x="391" y="65138"/>
                    </a:lnTo>
                    <a:lnTo>
                      <a:pt x="403" y="68263"/>
                    </a:lnTo>
                    <a:lnTo>
                      <a:pt x="403" y="68805"/>
                    </a:lnTo>
                    <a:lnTo>
                      <a:pt x="416" y="71010"/>
                    </a:lnTo>
                    <a:lnTo>
                      <a:pt x="441" y="75395"/>
                    </a:lnTo>
                    <a:lnTo>
                      <a:pt x="479" y="80991"/>
                    </a:lnTo>
                    <a:lnTo>
                      <a:pt x="542" y="92181"/>
                    </a:lnTo>
                    <a:lnTo>
                      <a:pt x="580" y="97776"/>
                    </a:lnTo>
                    <a:lnTo>
                      <a:pt x="693" y="116829"/>
                    </a:lnTo>
                    <a:lnTo>
                      <a:pt x="718" y="121265"/>
                    </a:lnTo>
                    <a:lnTo>
                      <a:pt x="756" y="128158"/>
                    </a:lnTo>
                    <a:lnTo>
                      <a:pt x="769" y="130124"/>
                    </a:lnTo>
                    <a:lnTo>
                      <a:pt x="781" y="130993"/>
                    </a:lnTo>
                    <a:lnTo>
                      <a:pt x="1021" y="130981"/>
                    </a:lnTo>
                    <a:lnTo>
                      <a:pt x="1021" y="130124"/>
                    </a:lnTo>
                    <a:lnTo>
                      <a:pt x="1008" y="128158"/>
                    </a:lnTo>
                    <a:lnTo>
                      <a:pt x="958" y="121265"/>
                    </a:lnTo>
                    <a:lnTo>
                      <a:pt x="933" y="116905"/>
                    </a:lnTo>
                    <a:lnTo>
                      <a:pt x="819" y="97776"/>
                    </a:lnTo>
                    <a:lnTo>
                      <a:pt x="794" y="92181"/>
                    </a:lnTo>
                    <a:lnTo>
                      <a:pt x="718" y="80991"/>
                    </a:lnTo>
                    <a:lnTo>
                      <a:pt x="693" y="75395"/>
                    </a:lnTo>
                    <a:lnTo>
                      <a:pt x="668" y="71010"/>
                    </a:lnTo>
                    <a:lnTo>
                      <a:pt x="655" y="68805"/>
                    </a:lnTo>
                    <a:lnTo>
                      <a:pt x="655" y="68263"/>
                    </a:lnTo>
                    <a:lnTo>
                      <a:pt x="630" y="65138"/>
                    </a:lnTo>
                    <a:lnTo>
                      <a:pt x="630" y="64659"/>
                    </a:lnTo>
                    <a:lnTo>
                      <a:pt x="630" y="64596"/>
                    </a:lnTo>
                    <a:lnTo>
                      <a:pt x="605" y="61030"/>
                    </a:lnTo>
                    <a:lnTo>
                      <a:pt x="605" y="60488"/>
                    </a:lnTo>
                    <a:lnTo>
                      <a:pt x="592" y="59240"/>
                    </a:lnTo>
                    <a:lnTo>
                      <a:pt x="580" y="57300"/>
                    </a:lnTo>
                    <a:lnTo>
                      <a:pt x="580" y="56670"/>
                    </a:lnTo>
                    <a:lnTo>
                      <a:pt x="580" y="56128"/>
                    </a:lnTo>
                    <a:lnTo>
                      <a:pt x="554" y="52864"/>
                    </a:lnTo>
                    <a:lnTo>
                      <a:pt x="554" y="52322"/>
                    </a:lnTo>
                    <a:lnTo>
                      <a:pt x="529" y="48101"/>
                    </a:lnTo>
                    <a:lnTo>
                      <a:pt x="529" y="47559"/>
                    </a:lnTo>
                    <a:lnTo>
                      <a:pt x="504" y="43337"/>
                    </a:lnTo>
                    <a:lnTo>
                      <a:pt x="491" y="42808"/>
                    </a:lnTo>
                    <a:lnTo>
                      <a:pt x="479" y="38347"/>
                    </a:lnTo>
                    <a:lnTo>
                      <a:pt x="466" y="37805"/>
                    </a:lnTo>
                    <a:lnTo>
                      <a:pt x="441" y="33105"/>
                    </a:lnTo>
                    <a:lnTo>
                      <a:pt x="441" y="32576"/>
                    </a:lnTo>
                    <a:lnTo>
                      <a:pt x="403" y="26930"/>
                    </a:lnTo>
                    <a:lnTo>
                      <a:pt x="403" y="26388"/>
                    </a:lnTo>
                    <a:lnTo>
                      <a:pt x="365" y="20982"/>
                    </a:lnTo>
                    <a:lnTo>
                      <a:pt x="365" y="20440"/>
                    </a:lnTo>
                    <a:lnTo>
                      <a:pt x="328" y="15034"/>
                    </a:lnTo>
                    <a:lnTo>
                      <a:pt x="328" y="14493"/>
                    </a:lnTo>
                    <a:lnTo>
                      <a:pt x="290" y="8129"/>
                    </a:lnTo>
                    <a:lnTo>
                      <a:pt x="290" y="7587"/>
                    </a:lnTo>
                    <a:lnTo>
                      <a:pt x="252" y="39"/>
                    </a:lnTo>
                    <a:lnTo>
                      <a:pt x="25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5;p33"/>
              <p:cNvSpPr/>
              <p:nvPr/>
            </p:nvSpPr>
            <p:spPr>
              <a:xfrm>
                <a:off x="2233584" y="16786"/>
                <a:ext cx="12953" cy="363344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30994" extrusionOk="0">
                    <a:moveTo>
                      <a:pt x="239" y="1"/>
                    </a:moveTo>
                    <a:lnTo>
                      <a:pt x="0" y="13"/>
                    </a:lnTo>
                    <a:lnTo>
                      <a:pt x="0" y="39"/>
                    </a:lnTo>
                    <a:lnTo>
                      <a:pt x="13" y="7587"/>
                    </a:lnTo>
                    <a:lnTo>
                      <a:pt x="13" y="8129"/>
                    </a:lnTo>
                    <a:lnTo>
                      <a:pt x="25" y="14493"/>
                    </a:lnTo>
                    <a:lnTo>
                      <a:pt x="25" y="15034"/>
                    </a:lnTo>
                    <a:lnTo>
                      <a:pt x="38" y="20440"/>
                    </a:lnTo>
                    <a:lnTo>
                      <a:pt x="38" y="20982"/>
                    </a:lnTo>
                    <a:lnTo>
                      <a:pt x="50" y="26388"/>
                    </a:lnTo>
                    <a:lnTo>
                      <a:pt x="50" y="26930"/>
                    </a:lnTo>
                    <a:lnTo>
                      <a:pt x="63" y="32576"/>
                    </a:lnTo>
                    <a:lnTo>
                      <a:pt x="63" y="33105"/>
                    </a:lnTo>
                    <a:lnTo>
                      <a:pt x="63" y="37805"/>
                    </a:lnTo>
                    <a:lnTo>
                      <a:pt x="63" y="38347"/>
                    </a:lnTo>
                    <a:lnTo>
                      <a:pt x="76" y="42808"/>
                    </a:lnTo>
                    <a:lnTo>
                      <a:pt x="76" y="43337"/>
                    </a:lnTo>
                    <a:lnTo>
                      <a:pt x="76" y="47559"/>
                    </a:lnTo>
                    <a:lnTo>
                      <a:pt x="76" y="48101"/>
                    </a:lnTo>
                    <a:lnTo>
                      <a:pt x="88" y="52322"/>
                    </a:lnTo>
                    <a:lnTo>
                      <a:pt x="88" y="52864"/>
                    </a:lnTo>
                    <a:lnTo>
                      <a:pt x="101" y="54994"/>
                    </a:lnTo>
                    <a:lnTo>
                      <a:pt x="101" y="56128"/>
                    </a:lnTo>
                    <a:lnTo>
                      <a:pt x="101" y="56947"/>
                    </a:lnTo>
                    <a:lnTo>
                      <a:pt x="101" y="60488"/>
                    </a:lnTo>
                    <a:lnTo>
                      <a:pt x="101" y="61030"/>
                    </a:lnTo>
                    <a:lnTo>
                      <a:pt x="113" y="64067"/>
                    </a:lnTo>
                    <a:lnTo>
                      <a:pt x="113" y="64596"/>
                    </a:lnTo>
                    <a:lnTo>
                      <a:pt x="113" y="65138"/>
                    </a:lnTo>
                    <a:lnTo>
                      <a:pt x="113" y="68263"/>
                    </a:lnTo>
                    <a:lnTo>
                      <a:pt x="113" y="68805"/>
                    </a:lnTo>
                    <a:lnTo>
                      <a:pt x="126" y="71010"/>
                    </a:lnTo>
                    <a:lnTo>
                      <a:pt x="126" y="75395"/>
                    </a:lnTo>
                    <a:lnTo>
                      <a:pt x="139" y="80991"/>
                    </a:lnTo>
                    <a:lnTo>
                      <a:pt x="164" y="92181"/>
                    </a:lnTo>
                    <a:lnTo>
                      <a:pt x="164" y="97776"/>
                    </a:lnTo>
                    <a:lnTo>
                      <a:pt x="202" y="115859"/>
                    </a:lnTo>
                    <a:lnTo>
                      <a:pt x="202" y="121265"/>
                    </a:lnTo>
                    <a:lnTo>
                      <a:pt x="214" y="128158"/>
                    </a:lnTo>
                    <a:lnTo>
                      <a:pt x="227" y="130124"/>
                    </a:lnTo>
                    <a:lnTo>
                      <a:pt x="227" y="130993"/>
                    </a:lnTo>
                    <a:lnTo>
                      <a:pt x="466" y="130981"/>
                    </a:lnTo>
                    <a:lnTo>
                      <a:pt x="466" y="130124"/>
                    </a:lnTo>
                    <a:lnTo>
                      <a:pt x="466" y="128158"/>
                    </a:lnTo>
                    <a:lnTo>
                      <a:pt x="454" y="121265"/>
                    </a:lnTo>
                    <a:lnTo>
                      <a:pt x="441" y="115985"/>
                    </a:lnTo>
                    <a:lnTo>
                      <a:pt x="416" y="97776"/>
                    </a:lnTo>
                    <a:lnTo>
                      <a:pt x="403" y="92181"/>
                    </a:lnTo>
                    <a:lnTo>
                      <a:pt x="378" y="80991"/>
                    </a:lnTo>
                    <a:lnTo>
                      <a:pt x="378" y="75395"/>
                    </a:lnTo>
                    <a:lnTo>
                      <a:pt x="365" y="71010"/>
                    </a:lnTo>
                    <a:lnTo>
                      <a:pt x="365" y="68805"/>
                    </a:lnTo>
                    <a:lnTo>
                      <a:pt x="365" y="68263"/>
                    </a:lnTo>
                    <a:lnTo>
                      <a:pt x="353" y="65138"/>
                    </a:lnTo>
                    <a:lnTo>
                      <a:pt x="353" y="64596"/>
                    </a:lnTo>
                    <a:lnTo>
                      <a:pt x="353" y="64130"/>
                    </a:lnTo>
                    <a:lnTo>
                      <a:pt x="353" y="61030"/>
                    </a:lnTo>
                    <a:lnTo>
                      <a:pt x="353" y="60488"/>
                    </a:lnTo>
                    <a:lnTo>
                      <a:pt x="340" y="57186"/>
                    </a:lnTo>
                    <a:lnTo>
                      <a:pt x="340" y="56670"/>
                    </a:lnTo>
                    <a:lnTo>
                      <a:pt x="340" y="56128"/>
                    </a:lnTo>
                    <a:lnTo>
                      <a:pt x="340" y="55246"/>
                    </a:lnTo>
                    <a:lnTo>
                      <a:pt x="328" y="52864"/>
                    </a:lnTo>
                    <a:lnTo>
                      <a:pt x="328" y="52322"/>
                    </a:lnTo>
                    <a:lnTo>
                      <a:pt x="328" y="48101"/>
                    </a:lnTo>
                    <a:lnTo>
                      <a:pt x="328" y="47559"/>
                    </a:lnTo>
                    <a:lnTo>
                      <a:pt x="315" y="43337"/>
                    </a:lnTo>
                    <a:lnTo>
                      <a:pt x="315" y="42808"/>
                    </a:lnTo>
                    <a:lnTo>
                      <a:pt x="302" y="38347"/>
                    </a:lnTo>
                    <a:lnTo>
                      <a:pt x="302" y="37805"/>
                    </a:lnTo>
                    <a:lnTo>
                      <a:pt x="302" y="33105"/>
                    </a:lnTo>
                    <a:lnTo>
                      <a:pt x="302" y="32576"/>
                    </a:lnTo>
                    <a:lnTo>
                      <a:pt x="290" y="26930"/>
                    </a:lnTo>
                    <a:lnTo>
                      <a:pt x="290" y="26388"/>
                    </a:lnTo>
                    <a:lnTo>
                      <a:pt x="277" y="20982"/>
                    </a:lnTo>
                    <a:lnTo>
                      <a:pt x="277" y="20440"/>
                    </a:lnTo>
                    <a:lnTo>
                      <a:pt x="265" y="15034"/>
                    </a:lnTo>
                    <a:lnTo>
                      <a:pt x="265" y="14493"/>
                    </a:lnTo>
                    <a:lnTo>
                      <a:pt x="252" y="8129"/>
                    </a:lnTo>
                    <a:lnTo>
                      <a:pt x="252" y="7587"/>
                    </a:lnTo>
                    <a:lnTo>
                      <a:pt x="239" y="39"/>
                    </a:lnTo>
                    <a:lnTo>
                      <a:pt x="23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6;p33"/>
              <p:cNvSpPr/>
              <p:nvPr/>
            </p:nvSpPr>
            <p:spPr>
              <a:xfrm>
                <a:off x="1945197" y="3590763"/>
                <a:ext cx="542851" cy="15943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5748" extrusionOk="0">
                    <a:moveTo>
                      <a:pt x="1" y="1"/>
                    </a:moveTo>
                    <a:lnTo>
                      <a:pt x="1" y="4462"/>
                    </a:lnTo>
                    <a:cubicBezTo>
                      <a:pt x="1" y="5180"/>
                      <a:pt x="581" y="5747"/>
                      <a:pt x="1299" y="5747"/>
                    </a:cubicBezTo>
                    <a:lnTo>
                      <a:pt x="18286" y="5747"/>
                    </a:lnTo>
                    <a:cubicBezTo>
                      <a:pt x="18991" y="5747"/>
                      <a:pt x="19571" y="5180"/>
                      <a:pt x="19571" y="4462"/>
                    </a:cubicBezTo>
                    <a:lnTo>
                      <a:pt x="19571" y="1"/>
                    </a:ln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7;p33"/>
              <p:cNvSpPr/>
              <p:nvPr/>
            </p:nvSpPr>
            <p:spPr>
              <a:xfrm>
                <a:off x="1945197" y="3636225"/>
                <a:ext cx="542851" cy="4579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1651" extrusionOk="0">
                    <a:moveTo>
                      <a:pt x="1" y="0"/>
                    </a:moveTo>
                    <a:lnTo>
                      <a:pt x="1" y="1651"/>
                    </a:lnTo>
                    <a:lnTo>
                      <a:pt x="19571" y="1651"/>
                    </a:lnTo>
                    <a:lnTo>
                      <a:pt x="195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8;p33"/>
              <p:cNvSpPr/>
              <p:nvPr/>
            </p:nvSpPr>
            <p:spPr>
              <a:xfrm>
                <a:off x="3029095" y="3598807"/>
                <a:ext cx="119216" cy="119216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298" extrusionOk="0">
                    <a:moveTo>
                      <a:pt x="2156" y="1"/>
                    </a:moveTo>
                    <a:cubicBezTo>
                      <a:pt x="959" y="1"/>
                      <a:pt x="1" y="959"/>
                      <a:pt x="1" y="2143"/>
                    </a:cubicBezTo>
                    <a:cubicBezTo>
                      <a:pt x="1" y="3340"/>
                      <a:pt x="959" y="4298"/>
                      <a:pt x="2156" y="4298"/>
                    </a:cubicBezTo>
                    <a:cubicBezTo>
                      <a:pt x="3340" y="4298"/>
                      <a:pt x="4298" y="3340"/>
                      <a:pt x="4298" y="2143"/>
                    </a:cubicBezTo>
                    <a:cubicBezTo>
                      <a:pt x="4298" y="959"/>
                      <a:pt x="3340" y="1"/>
                      <a:pt x="2156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9;p33"/>
              <p:cNvSpPr/>
              <p:nvPr/>
            </p:nvSpPr>
            <p:spPr>
              <a:xfrm>
                <a:off x="3078052" y="3598807"/>
                <a:ext cx="21330" cy="6959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09" extrusionOk="0">
                    <a:moveTo>
                      <a:pt x="391" y="1"/>
                    </a:moveTo>
                    <a:cubicBezTo>
                      <a:pt x="252" y="1"/>
                      <a:pt x="126" y="13"/>
                      <a:pt x="0" y="39"/>
                    </a:cubicBezTo>
                    <a:lnTo>
                      <a:pt x="0" y="2130"/>
                    </a:lnTo>
                    <a:cubicBezTo>
                      <a:pt x="0" y="2345"/>
                      <a:pt x="176" y="2508"/>
                      <a:pt x="391" y="2508"/>
                    </a:cubicBezTo>
                    <a:cubicBezTo>
                      <a:pt x="592" y="2508"/>
                      <a:pt x="769" y="2345"/>
                      <a:pt x="769" y="2130"/>
                    </a:cubicBezTo>
                    <a:lnTo>
                      <a:pt x="769" y="39"/>
                    </a:lnTo>
                    <a:cubicBezTo>
                      <a:pt x="643" y="13"/>
                      <a:pt x="517" y="1"/>
                      <a:pt x="3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0;p33"/>
              <p:cNvSpPr/>
              <p:nvPr/>
            </p:nvSpPr>
            <p:spPr>
              <a:xfrm>
                <a:off x="2802619" y="3792803"/>
                <a:ext cx="119216" cy="119216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298" extrusionOk="0">
                    <a:moveTo>
                      <a:pt x="2155" y="1"/>
                    </a:moveTo>
                    <a:cubicBezTo>
                      <a:pt x="958" y="1"/>
                      <a:pt x="0" y="971"/>
                      <a:pt x="0" y="2155"/>
                    </a:cubicBezTo>
                    <a:cubicBezTo>
                      <a:pt x="0" y="3340"/>
                      <a:pt x="958" y="4298"/>
                      <a:pt x="2155" y="4298"/>
                    </a:cubicBezTo>
                    <a:cubicBezTo>
                      <a:pt x="3340" y="4298"/>
                      <a:pt x="4297" y="3340"/>
                      <a:pt x="4297" y="2155"/>
                    </a:cubicBezTo>
                    <a:cubicBezTo>
                      <a:pt x="4297" y="971"/>
                      <a:pt x="3340" y="1"/>
                      <a:pt x="2155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1;p33"/>
              <p:cNvSpPr/>
              <p:nvPr/>
            </p:nvSpPr>
            <p:spPr>
              <a:xfrm>
                <a:off x="2851548" y="3792803"/>
                <a:ext cx="21330" cy="6992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21" extrusionOk="0">
                    <a:moveTo>
                      <a:pt x="391" y="1"/>
                    </a:moveTo>
                    <a:cubicBezTo>
                      <a:pt x="252" y="1"/>
                      <a:pt x="126" y="13"/>
                      <a:pt x="0" y="38"/>
                    </a:cubicBezTo>
                    <a:lnTo>
                      <a:pt x="0" y="2130"/>
                    </a:lnTo>
                    <a:cubicBezTo>
                      <a:pt x="0" y="2344"/>
                      <a:pt x="177" y="2521"/>
                      <a:pt x="391" y="2521"/>
                    </a:cubicBezTo>
                    <a:cubicBezTo>
                      <a:pt x="593" y="2521"/>
                      <a:pt x="769" y="2344"/>
                      <a:pt x="769" y="2130"/>
                    </a:cubicBezTo>
                    <a:lnTo>
                      <a:pt x="769" y="38"/>
                    </a:lnTo>
                    <a:cubicBezTo>
                      <a:pt x="643" y="13"/>
                      <a:pt x="517" y="1"/>
                      <a:pt x="3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oogle Shape;1063;p53"/>
          <p:cNvGrpSpPr/>
          <p:nvPr/>
        </p:nvGrpSpPr>
        <p:grpSpPr>
          <a:xfrm rot="20390624">
            <a:off x="98434" y="188138"/>
            <a:ext cx="1387241" cy="1309469"/>
            <a:chOff x="6139077" y="1416299"/>
            <a:chExt cx="1107300" cy="1107300"/>
          </a:xfrm>
        </p:grpSpPr>
        <p:sp>
          <p:nvSpPr>
            <p:cNvPr id="70" name="Google Shape;1064;p53"/>
            <p:cNvSpPr/>
            <p:nvPr/>
          </p:nvSpPr>
          <p:spPr>
            <a:xfrm>
              <a:off x="6139077" y="1416299"/>
              <a:ext cx="1107300" cy="1107300"/>
            </a:xfrm>
            <a:prstGeom prst="donut">
              <a:avLst>
                <a:gd name="adj" fmla="val 8458"/>
              </a:avLst>
            </a:pr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1065;p53"/>
            <p:cNvGrpSpPr/>
            <p:nvPr/>
          </p:nvGrpSpPr>
          <p:grpSpPr>
            <a:xfrm rot="-7423652">
              <a:off x="6209316" y="1661067"/>
              <a:ext cx="914423" cy="687705"/>
              <a:chOff x="4317375" y="3975250"/>
              <a:chExt cx="829350" cy="620975"/>
            </a:xfrm>
          </p:grpSpPr>
          <p:sp>
            <p:nvSpPr>
              <p:cNvPr id="74" name="Google Shape;1066;p53"/>
              <p:cNvSpPr/>
              <p:nvPr/>
            </p:nvSpPr>
            <p:spPr>
              <a:xfrm>
                <a:off x="4317375" y="3975250"/>
                <a:ext cx="599575" cy="50117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20047" extrusionOk="0">
                    <a:moveTo>
                      <a:pt x="7530" y="0"/>
                    </a:moveTo>
                    <a:cubicBezTo>
                      <a:pt x="7410" y="0"/>
                      <a:pt x="7293" y="10"/>
                      <a:pt x="7179" y="29"/>
                    </a:cubicBezTo>
                    <a:cubicBezTo>
                      <a:pt x="5408" y="311"/>
                      <a:pt x="3402" y="1518"/>
                      <a:pt x="1866" y="3853"/>
                    </a:cubicBezTo>
                    <a:cubicBezTo>
                      <a:pt x="314" y="6189"/>
                      <a:pt x="0" y="8509"/>
                      <a:pt x="424" y="10248"/>
                    </a:cubicBezTo>
                    <a:cubicBezTo>
                      <a:pt x="835" y="11938"/>
                      <a:pt x="3642" y="13466"/>
                      <a:pt x="5296" y="13466"/>
                    </a:cubicBezTo>
                    <a:cubicBezTo>
                      <a:pt x="5345" y="13466"/>
                      <a:pt x="5393" y="13464"/>
                      <a:pt x="5439" y="13462"/>
                    </a:cubicBezTo>
                    <a:cubicBezTo>
                      <a:pt x="5483" y="13460"/>
                      <a:pt x="5526" y="13459"/>
                      <a:pt x="5568" y="13459"/>
                    </a:cubicBezTo>
                    <a:cubicBezTo>
                      <a:pt x="7122" y="13459"/>
                      <a:pt x="7791" y="14825"/>
                      <a:pt x="7791" y="14825"/>
                    </a:cubicBezTo>
                    <a:cubicBezTo>
                      <a:pt x="8087" y="14184"/>
                      <a:pt x="8750" y="13822"/>
                      <a:pt x="9599" y="13822"/>
                    </a:cubicBezTo>
                    <a:cubicBezTo>
                      <a:pt x="10099" y="13822"/>
                      <a:pt x="10663" y="13947"/>
                      <a:pt x="11255" y="14214"/>
                    </a:cubicBezTo>
                    <a:cubicBezTo>
                      <a:pt x="13198" y="15076"/>
                      <a:pt x="12744" y="16879"/>
                      <a:pt x="12744" y="16879"/>
                    </a:cubicBezTo>
                    <a:cubicBezTo>
                      <a:pt x="12786" y="16861"/>
                      <a:pt x="12829" y="16853"/>
                      <a:pt x="12875" y="16853"/>
                    </a:cubicBezTo>
                    <a:cubicBezTo>
                      <a:pt x="13776" y="16853"/>
                      <a:pt x="15416" y="20046"/>
                      <a:pt x="17833" y="20046"/>
                    </a:cubicBezTo>
                    <a:cubicBezTo>
                      <a:pt x="17861" y="20046"/>
                      <a:pt x="17888" y="20046"/>
                      <a:pt x="17916" y="20045"/>
                    </a:cubicBezTo>
                    <a:cubicBezTo>
                      <a:pt x="20487" y="19951"/>
                      <a:pt x="21271" y="18148"/>
                      <a:pt x="21945" y="17129"/>
                    </a:cubicBezTo>
                    <a:cubicBezTo>
                      <a:pt x="22619" y="16111"/>
                      <a:pt x="23982" y="14684"/>
                      <a:pt x="23042" y="12286"/>
                    </a:cubicBezTo>
                    <a:cubicBezTo>
                      <a:pt x="22101" y="9888"/>
                      <a:pt x="18120" y="9715"/>
                      <a:pt x="18120" y="8759"/>
                    </a:cubicBezTo>
                    <a:cubicBezTo>
                      <a:pt x="18120" y="8759"/>
                      <a:pt x="17566" y="9180"/>
                      <a:pt x="16781" y="9180"/>
                    </a:cubicBezTo>
                    <a:cubicBezTo>
                      <a:pt x="16279" y="9180"/>
                      <a:pt x="15684" y="9008"/>
                      <a:pt x="15079" y="8446"/>
                    </a:cubicBezTo>
                    <a:cubicBezTo>
                      <a:pt x="13794" y="7255"/>
                      <a:pt x="13527" y="5844"/>
                      <a:pt x="14295" y="5013"/>
                    </a:cubicBezTo>
                    <a:cubicBezTo>
                      <a:pt x="14295" y="5013"/>
                      <a:pt x="12665" y="4919"/>
                      <a:pt x="12117" y="3383"/>
                    </a:cubicBezTo>
                    <a:cubicBezTo>
                      <a:pt x="11589" y="1946"/>
                      <a:pt x="9276" y="0"/>
                      <a:pt x="75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067;p53"/>
              <p:cNvSpPr/>
              <p:nvPr/>
            </p:nvSpPr>
            <p:spPr>
              <a:xfrm>
                <a:off x="4596375" y="4129350"/>
                <a:ext cx="9132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4856" extrusionOk="0">
                    <a:moveTo>
                      <a:pt x="935" y="1"/>
                    </a:moveTo>
                    <a:cubicBezTo>
                      <a:pt x="882" y="1"/>
                      <a:pt x="826" y="7"/>
                      <a:pt x="769" y="25"/>
                    </a:cubicBezTo>
                    <a:cubicBezTo>
                      <a:pt x="596" y="56"/>
                      <a:pt x="408" y="150"/>
                      <a:pt x="251" y="307"/>
                    </a:cubicBezTo>
                    <a:cubicBezTo>
                      <a:pt x="173" y="401"/>
                      <a:pt x="110" y="479"/>
                      <a:pt x="63" y="620"/>
                    </a:cubicBezTo>
                    <a:cubicBezTo>
                      <a:pt x="16" y="746"/>
                      <a:pt x="1" y="887"/>
                      <a:pt x="48" y="1028"/>
                    </a:cubicBezTo>
                    <a:cubicBezTo>
                      <a:pt x="110" y="1310"/>
                      <a:pt x="283" y="1514"/>
                      <a:pt x="471" y="1702"/>
                    </a:cubicBezTo>
                    <a:cubicBezTo>
                      <a:pt x="643" y="1874"/>
                      <a:pt x="847" y="2047"/>
                      <a:pt x="1066" y="2188"/>
                    </a:cubicBezTo>
                    <a:cubicBezTo>
                      <a:pt x="1302" y="2329"/>
                      <a:pt x="1521" y="2454"/>
                      <a:pt x="1725" y="2595"/>
                    </a:cubicBezTo>
                    <a:cubicBezTo>
                      <a:pt x="1929" y="2721"/>
                      <a:pt x="2148" y="2862"/>
                      <a:pt x="2336" y="3003"/>
                    </a:cubicBezTo>
                    <a:cubicBezTo>
                      <a:pt x="2540" y="3160"/>
                      <a:pt x="2728" y="3301"/>
                      <a:pt x="2885" y="3457"/>
                    </a:cubicBezTo>
                    <a:cubicBezTo>
                      <a:pt x="3041" y="3614"/>
                      <a:pt x="3182" y="3771"/>
                      <a:pt x="3261" y="3928"/>
                    </a:cubicBezTo>
                    <a:cubicBezTo>
                      <a:pt x="3277" y="3975"/>
                      <a:pt x="3292" y="4006"/>
                      <a:pt x="3308" y="4037"/>
                    </a:cubicBezTo>
                    <a:cubicBezTo>
                      <a:pt x="3308" y="4053"/>
                      <a:pt x="3308" y="4069"/>
                      <a:pt x="3308" y="4084"/>
                    </a:cubicBezTo>
                    <a:cubicBezTo>
                      <a:pt x="3308" y="4100"/>
                      <a:pt x="3324" y="4100"/>
                      <a:pt x="3308" y="4131"/>
                    </a:cubicBezTo>
                    <a:lnTo>
                      <a:pt x="3292" y="4210"/>
                    </a:lnTo>
                    <a:lnTo>
                      <a:pt x="3292" y="4225"/>
                    </a:lnTo>
                    <a:lnTo>
                      <a:pt x="3292" y="4241"/>
                    </a:lnTo>
                    <a:lnTo>
                      <a:pt x="3292" y="4257"/>
                    </a:lnTo>
                    <a:cubicBezTo>
                      <a:pt x="3277" y="4304"/>
                      <a:pt x="3261" y="4335"/>
                      <a:pt x="3229" y="4382"/>
                    </a:cubicBezTo>
                    <a:cubicBezTo>
                      <a:pt x="3167" y="4523"/>
                      <a:pt x="3041" y="4617"/>
                      <a:pt x="2916" y="4664"/>
                    </a:cubicBezTo>
                    <a:cubicBezTo>
                      <a:pt x="2869" y="4680"/>
                      <a:pt x="2806" y="4696"/>
                      <a:pt x="2744" y="4696"/>
                    </a:cubicBezTo>
                    <a:cubicBezTo>
                      <a:pt x="2791" y="4664"/>
                      <a:pt x="2838" y="4633"/>
                      <a:pt x="2885" y="4570"/>
                    </a:cubicBezTo>
                    <a:cubicBezTo>
                      <a:pt x="3083" y="4262"/>
                      <a:pt x="2802" y="3962"/>
                      <a:pt x="2520" y="3962"/>
                    </a:cubicBezTo>
                    <a:cubicBezTo>
                      <a:pt x="2399" y="3962"/>
                      <a:pt x="2279" y="4016"/>
                      <a:pt x="2195" y="4147"/>
                    </a:cubicBezTo>
                    <a:cubicBezTo>
                      <a:pt x="2007" y="4429"/>
                      <a:pt x="2226" y="4696"/>
                      <a:pt x="2477" y="4743"/>
                    </a:cubicBezTo>
                    <a:cubicBezTo>
                      <a:pt x="2493" y="4758"/>
                      <a:pt x="2508" y="4758"/>
                      <a:pt x="2524" y="4774"/>
                    </a:cubicBezTo>
                    <a:cubicBezTo>
                      <a:pt x="2619" y="4815"/>
                      <a:pt x="2749" y="4856"/>
                      <a:pt x="2895" y="4856"/>
                    </a:cubicBezTo>
                    <a:cubicBezTo>
                      <a:pt x="2917" y="4856"/>
                      <a:pt x="2940" y="4855"/>
                      <a:pt x="2963" y="4852"/>
                    </a:cubicBezTo>
                    <a:cubicBezTo>
                      <a:pt x="3057" y="4837"/>
                      <a:pt x="3151" y="4805"/>
                      <a:pt x="3245" y="4743"/>
                    </a:cubicBezTo>
                    <a:cubicBezTo>
                      <a:pt x="3324" y="4696"/>
                      <a:pt x="3402" y="4617"/>
                      <a:pt x="3480" y="4523"/>
                    </a:cubicBezTo>
                    <a:cubicBezTo>
                      <a:pt x="3512" y="4492"/>
                      <a:pt x="3543" y="4445"/>
                      <a:pt x="3559" y="4382"/>
                    </a:cubicBezTo>
                    <a:lnTo>
                      <a:pt x="3590" y="4351"/>
                    </a:lnTo>
                    <a:lnTo>
                      <a:pt x="3606" y="4288"/>
                    </a:lnTo>
                    <a:lnTo>
                      <a:pt x="3637" y="4225"/>
                    </a:lnTo>
                    <a:cubicBezTo>
                      <a:pt x="3637" y="4210"/>
                      <a:pt x="3637" y="4163"/>
                      <a:pt x="3653" y="4116"/>
                    </a:cubicBezTo>
                    <a:cubicBezTo>
                      <a:pt x="3653" y="4084"/>
                      <a:pt x="3653" y="4037"/>
                      <a:pt x="3653" y="4006"/>
                    </a:cubicBezTo>
                    <a:cubicBezTo>
                      <a:pt x="3637" y="3943"/>
                      <a:pt x="3637" y="3865"/>
                      <a:pt x="3606" y="3802"/>
                    </a:cubicBezTo>
                    <a:cubicBezTo>
                      <a:pt x="3527" y="3551"/>
                      <a:pt x="3371" y="3332"/>
                      <a:pt x="3198" y="3144"/>
                    </a:cubicBezTo>
                    <a:cubicBezTo>
                      <a:pt x="3026" y="2956"/>
                      <a:pt x="2838" y="2783"/>
                      <a:pt x="2634" y="2627"/>
                    </a:cubicBezTo>
                    <a:cubicBezTo>
                      <a:pt x="2414" y="2470"/>
                      <a:pt x="2211" y="2313"/>
                      <a:pt x="1991" y="2172"/>
                    </a:cubicBezTo>
                    <a:cubicBezTo>
                      <a:pt x="1756" y="2031"/>
                      <a:pt x="1537" y="1921"/>
                      <a:pt x="1333" y="1780"/>
                    </a:cubicBezTo>
                    <a:cubicBezTo>
                      <a:pt x="1129" y="1655"/>
                      <a:pt x="925" y="1530"/>
                      <a:pt x="769" y="1373"/>
                    </a:cubicBezTo>
                    <a:cubicBezTo>
                      <a:pt x="596" y="1232"/>
                      <a:pt x="455" y="1075"/>
                      <a:pt x="392" y="934"/>
                    </a:cubicBezTo>
                    <a:cubicBezTo>
                      <a:pt x="361" y="856"/>
                      <a:pt x="361" y="777"/>
                      <a:pt x="377" y="714"/>
                    </a:cubicBezTo>
                    <a:cubicBezTo>
                      <a:pt x="392" y="652"/>
                      <a:pt x="439" y="558"/>
                      <a:pt x="471" y="495"/>
                    </a:cubicBezTo>
                    <a:cubicBezTo>
                      <a:pt x="565" y="354"/>
                      <a:pt x="690" y="260"/>
                      <a:pt x="831" y="197"/>
                    </a:cubicBezTo>
                    <a:cubicBezTo>
                      <a:pt x="831" y="197"/>
                      <a:pt x="847" y="197"/>
                      <a:pt x="863" y="182"/>
                    </a:cubicBezTo>
                    <a:lnTo>
                      <a:pt x="863" y="182"/>
                    </a:lnTo>
                    <a:cubicBezTo>
                      <a:pt x="847" y="197"/>
                      <a:pt x="831" y="213"/>
                      <a:pt x="831" y="229"/>
                    </a:cubicBezTo>
                    <a:cubicBezTo>
                      <a:pt x="611" y="559"/>
                      <a:pt x="910" y="874"/>
                      <a:pt x="1210" y="874"/>
                    </a:cubicBezTo>
                    <a:cubicBezTo>
                      <a:pt x="1337" y="874"/>
                      <a:pt x="1464" y="818"/>
                      <a:pt x="1552" y="683"/>
                    </a:cubicBezTo>
                    <a:cubicBezTo>
                      <a:pt x="1772" y="354"/>
                      <a:pt x="1474" y="40"/>
                      <a:pt x="1192" y="40"/>
                    </a:cubicBezTo>
                    <a:cubicBezTo>
                      <a:pt x="1113" y="21"/>
                      <a:pt x="1027" y="1"/>
                      <a:pt x="9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068;p53"/>
              <p:cNvSpPr/>
              <p:nvPr/>
            </p:nvSpPr>
            <p:spPr>
              <a:xfrm>
                <a:off x="4356550" y="4069125"/>
                <a:ext cx="199500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5353" extrusionOk="0">
                    <a:moveTo>
                      <a:pt x="535" y="1"/>
                    </a:moveTo>
                    <a:cubicBezTo>
                      <a:pt x="424" y="1"/>
                      <a:pt x="342" y="31"/>
                      <a:pt x="299" y="98"/>
                    </a:cubicBezTo>
                    <a:cubicBezTo>
                      <a:pt x="1" y="537"/>
                      <a:pt x="1803" y="1870"/>
                      <a:pt x="3104" y="2449"/>
                    </a:cubicBezTo>
                    <a:cubicBezTo>
                      <a:pt x="4405" y="3029"/>
                      <a:pt x="6067" y="5287"/>
                      <a:pt x="6067" y="5287"/>
                    </a:cubicBezTo>
                    <a:cubicBezTo>
                      <a:pt x="6067" y="5287"/>
                      <a:pt x="6269" y="5353"/>
                      <a:pt x="6535" y="5353"/>
                    </a:cubicBezTo>
                    <a:cubicBezTo>
                      <a:pt x="6847" y="5353"/>
                      <a:pt x="7246" y="5261"/>
                      <a:pt x="7509" y="4863"/>
                    </a:cubicBezTo>
                    <a:cubicBezTo>
                      <a:pt x="7979" y="4127"/>
                      <a:pt x="7321" y="3374"/>
                      <a:pt x="7321" y="3374"/>
                    </a:cubicBezTo>
                    <a:cubicBezTo>
                      <a:pt x="7321" y="3374"/>
                      <a:pt x="4609" y="2732"/>
                      <a:pt x="3559" y="1760"/>
                    </a:cubicBezTo>
                    <a:cubicBezTo>
                      <a:pt x="2683" y="937"/>
                      <a:pt x="1154" y="1"/>
                      <a:pt x="535" y="1"/>
                    </a:cubicBezTo>
                    <a:close/>
                  </a:path>
                </a:pathLst>
              </a:custGeom>
              <a:solidFill>
                <a:srgbClr val="454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069;p53"/>
              <p:cNvSpPr/>
              <p:nvPr/>
            </p:nvSpPr>
            <p:spPr>
              <a:xfrm>
                <a:off x="4515250" y="4253425"/>
                <a:ext cx="13405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2213" extrusionOk="0">
                    <a:moveTo>
                      <a:pt x="847" y="1"/>
                    </a:moveTo>
                    <a:cubicBezTo>
                      <a:pt x="791" y="1"/>
                      <a:pt x="733" y="5"/>
                      <a:pt x="675" y="15"/>
                    </a:cubicBezTo>
                    <a:cubicBezTo>
                      <a:pt x="534" y="31"/>
                      <a:pt x="409" y="109"/>
                      <a:pt x="299" y="187"/>
                    </a:cubicBezTo>
                    <a:cubicBezTo>
                      <a:pt x="205" y="297"/>
                      <a:pt x="158" y="375"/>
                      <a:pt x="95" y="485"/>
                    </a:cubicBezTo>
                    <a:cubicBezTo>
                      <a:pt x="17" y="689"/>
                      <a:pt x="1" y="893"/>
                      <a:pt x="32" y="1065"/>
                    </a:cubicBezTo>
                    <a:cubicBezTo>
                      <a:pt x="64" y="1237"/>
                      <a:pt x="142" y="1363"/>
                      <a:pt x="220" y="1457"/>
                    </a:cubicBezTo>
                    <a:cubicBezTo>
                      <a:pt x="294" y="1613"/>
                      <a:pt x="460" y="1727"/>
                      <a:pt x="625" y="1727"/>
                    </a:cubicBezTo>
                    <a:cubicBezTo>
                      <a:pt x="741" y="1727"/>
                      <a:pt x="857" y="1671"/>
                      <a:pt x="941" y="1535"/>
                    </a:cubicBezTo>
                    <a:cubicBezTo>
                      <a:pt x="1166" y="1210"/>
                      <a:pt x="868" y="861"/>
                      <a:pt x="572" y="861"/>
                    </a:cubicBezTo>
                    <a:cubicBezTo>
                      <a:pt x="454" y="861"/>
                      <a:pt x="336" y="916"/>
                      <a:pt x="252" y="1049"/>
                    </a:cubicBezTo>
                    <a:cubicBezTo>
                      <a:pt x="236" y="1065"/>
                      <a:pt x="236" y="1081"/>
                      <a:pt x="220" y="1096"/>
                    </a:cubicBezTo>
                    <a:cubicBezTo>
                      <a:pt x="220" y="1081"/>
                      <a:pt x="220" y="1065"/>
                      <a:pt x="220" y="1049"/>
                    </a:cubicBezTo>
                    <a:cubicBezTo>
                      <a:pt x="220" y="908"/>
                      <a:pt x="267" y="752"/>
                      <a:pt x="362" y="626"/>
                    </a:cubicBezTo>
                    <a:cubicBezTo>
                      <a:pt x="393" y="563"/>
                      <a:pt x="456" y="485"/>
                      <a:pt x="518" y="454"/>
                    </a:cubicBezTo>
                    <a:cubicBezTo>
                      <a:pt x="581" y="407"/>
                      <a:pt x="644" y="375"/>
                      <a:pt x="722" y="375"/>
                    </a:cubicBezTo>
                    <a:cubicBezTo>
                      <a:pt x="879" y="375"/>
                      <a:pt x="1083" y="454"/>
                      <a:pt x="1286" y="532"/>
                    </a:cubicBezTo>
                    <a:cubicBezTo>
                      <a:pt x="1474" y="626"/>
                      <a:pt x="1678" y="767"/>
                      <a:pt x="1882" y="908"/>
                    </a:cubicBezTo>
                    <a:cubicBezTo>
                      <a:pt x="2070" y="1034"/>
                      <a:pt x="2274" y="1206"/>
                      <a:pt x="2493" y="1347"/>
                    </a:cubicBezTo>
                    <a:cubicBezTo>
                      <a:pt x="2713" y="1504"/>
                      <a:pt x="2932" y="1629"/>
                      <a:pt x="3167" y="1770"/>
                    </a:cubicBezTo>
                    <a:cubicBezTo>
                      <a:pt x="3387" y="1896"/>
                      <a:pt x="3622" y="2006"/>
                      <a:pt x="3873" y="2084"/>
                    </a:cubicBezTo>
                    <a:cubicBezTo>
                      <a:pt x="4078" y="2166"/>
                      <a:pt x="4295" y="2212"/>
                      <a:pt x="4524" y="2212"/>
                    </a:cubicBezTo>
                    <a:cubicBezTo>
                      <a:pt x="4557" y="2212"/>
                      <a:pt x="4591" y="2211"/>
                      <a:pt x="4625" y="2209"/>
                    </a:cubicBezTo>
                    <a:cubicBezTo>
                      <a:pt x="4688" y="2209"/>
                      <a:pt x="4766" y="2178"/>
                      <a:pt x="4829" y="2162"/>
                    </a:cubicBezTo>
                    <a:cubicBezTo>
                      <a:pt x="4860" y="2147"/>
                      <a:pt x="4891" y="2131"/>
                      <a:pt x="4938" y="2115"/>
                    </a:cubicBezTo>
                    <a:cubicBezTo>
                      <a:pt x="4970" y="2100"/>
                      <a:pt x="5001" y="2084"/>
                      <a:pt x="5017" y="2068"/>
                    </a:cubicBezTo>
                    <a:lnTo>
                      <a:pt x="5079" y="2006"/>
                    </a:lnTo>
                    <a:lnTo>
                      <a:pt x="5127" y="1974"/>
                    </a:lnTo>
                    <a:lnTo>
                      <a:pt x="5142" y="1943"/>
                    </a:lnTo>
                    <a:cubicBezTo>
                      <a:pt x="5189" y="1896"/>
                      <a:pt x="5221" y="1849"/>
                      <a:pt x="5236" y="1802"/>
                    </a:cubicBezTo>
                    <a:cubicBezTo>
                      <a:pt x="5299" y="1708"/>
                      <a:pt x="5330" y="1598"/>
                      <a:pt x="5346" y="1488"/>
                    </a:cubicBezTo>
                    <a:cubicBezTo>
                      <a:pt x="5362" y="1394"/>
                      <a:pt x="5362" y="1300"/>
                      <a:pt x="5330" y="1206"/>
                    </a:cubicBezTo>
                    <a:cubicBezTo>
                      <a:pt x="5299" y="1034"/>
                      <a:pt x="5189" y="908"/>
                      <a:pt x="5095" y="830"/>
                    </a:cubicBezTo>
                    <a:cubicBezTo>
                      <a:pt x="5079" y="814"/>
                      <a:pt x="5064" y="814"/>
                      <a:pt x="5048" y="799"/>
                    </a:cubicBezTo>
                    <a:cubicBezTo>
                      <a:pt x="4969" y="676"/>
                      <a:pt x="4831" y="592"/>
                      <a:pt x="4691" y="592"/>
                    </a:cubicBezTo>
                    <a:cubicBezTo>
                      <a:pt x="4582" y="592"/>
                      <a:pt x="4472" y="643"/>
                      <a:pt x="4390" y="767"/>
                    </a:cubicBezTo>
                    <a:cubicBezTo>
                      <a:pt x="4187" y="1082"/>
                      <a:pt x="4469" y="1413"/>
                      <a:pt x="4748" y="1413"/>
                    </a:cubicBezTo>
                    <a:cubicBezTo>
                      <a:pt x="4859" y="1413"/>
                      <a:pt x="4968" y="1362"/>
                      <a:pt x="5048" y="1237"/>
                    </a:cubicBezTo>
                    <a:cubicBezTo>
                      <a:pt x="5079" y="1175"/>
                      <a:pt x="5111" y="1128"/>
                      <a:pt x="5111" y="1065"/>
                    </a:cubicBezTo>
                    <a:cubicBezTo>
                      <a:pt x="5127" y="1112"/>
                      <a:pt x="5142" y="1175"/>
                      <a:pt x="5158" y="1237"/>
                    </a:cubicBezTo>
                    <a:cubicBezTo>
                      <a:pt x="5158" y="1379"/>
                      <a:pt x="5111" y="1520"/>
                      <a:pt x="5001" y="1645"/>
                    </a:cubicBezTo>
                    <a:cubicBezTo>
                      <a:pt x="4985" y="1676"/>
                      <a:pt x="4954" y="1708"/>
                      <a:pt x="4923" y="1739"/>
                    </a:cubicBezTo>
                    <a:lnTo>
                      <a:pt x="4907" y="1755"/>
                    </a:lnTo>
                    <a:lnTo>
                      <a:pt x="4891" y="1755"/>
                    </a:lnTo>
                    <a:lnTo>
                      <a:pt x="4813" y="1802"/>
                    </a:lnTo>
                    <a:cubicBezTo>
                      <a:pt x="4797" y="1817"/>
                      <a:pt x="4782" y="1817"/>
                      <a:pt x="4766" y="1817"/>
                    </a:cubicBezTo>
                    <a:cubicBezTo>
                      <a:pt x="4750" y="1817"/>
                      <a:pt x="4750" y="1833"/>
                      <a:pt x="4735" y="1833"/>
                    </a:cubicBezTo>
                    <a:cubicBezTo>
                      <a:pt x="4703" y="1833"/>
                      <a:pt x="4679" y="1840"/>
                      <a:pt x="4652" y="1840"/>
                    </a:cubicBezTo>
                    <a:cubicBezTo>
                      <a:pt x="4639" y="1840"/>
                      <a:pt x="4625" y="1838"/>
                      <a:pt x="4609" y="1833"/>
                    </a:cubicBezTo>
                    <a:cubicBezTo>
                      <a:pt x="4437" y="1833"/>
                      <a:pt x="4233" y="1770"/>
                      <a:pt x="4029" y="1676"/>
                    </a:cubicBezTo>
                    <a:cubicBezTo>
                      <a:pt x="3810" y="1598"/>
                      <a:pt x="3606" y="1473"/>
                      <a:pt x="3402" y="1347"/>
                    </a:cubicBezTo>
                    <a:cubicBezTo>
                      <a:pt x="3183" y="1222"/>
                      <a:pt x="2979" y="1096"/>
                      <a:pt x="2775" y="940"/>
                    </a:cubicBezTo>
                    <a:cubicBezTo>
                      <a:pt x="2572" y="799"/>
                      <a:pt x="2368" y="658"/>
                      <a:pt x="2148" y="501"/>
                    </a:cubicBezTo>
                    <a:cubicBezTo>
                      <a:pt x="1929" y="360"/>
                      <a:pt x="1694" y="234"/>
                      <a:pt x="1459" y="140"/>
                    </a:cubicBezTo>
                    <a:cubicBezTo>
                      <a:pt x="1272" y="66"/>
                      <a:pt x="1066" y="1"/>
                      <a:pt x="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070;p53"/>
              <p:cNvSpPr/>
              <p:nvPr/>
            </p:nvSpPr>
            <p:spPr>
              <a:xfrm>
                <a:off x="4684550" y="4270250"/>
                <a:ext cx="462175" cy="325975"/>
              </a:xfrm>
              <a:custGeom>
                <a:avLst/>
                <a:gdLst/>
                <a:ahLst/>
                <a:cxnLst/>
                <a:rect l="l" t="t" r="r" b="b"/>
                <a:pathLst>
                  <a:path w="18487" h="13039" extrusionOk="0">
                    <a:moveTo>
                      <a:pt x="1270" y="0"/>
                    </a:moveTo>
                    <a:lnTo>
                      <a:pt x="627" y="956"/>
                    </a:lnTo>
                    <a:lnTo>
                      <a:pt x="0" y="1897"/>
                    </a:lnTo>
                    <a:lnTo>
                      <a:pt x="15753" y="11787"/>
                    </a:lnTo>
                    <a:cubicBezTo>
                      <a:pt x="15853" y="12734"/>
                      <a:pt x="16436" y="13038"/>
                      <a:pt x="17012" y="13038"/>
                    </a:cubicBezTo>
                    <a:cubicBezTo>
                      <a:pt x="17523" y="13038"/>
                      <a:pt x="18028" y="12799"/>
                      <a:pt x="18183" y="12555"/>
                    </a:cubicBezTo>
                    <a:cubicBezTo>
                      <a:pt x="18487" y="12113"/>
                      <a:pt x="18291" y="10536"/>
                      <a:pt x="17068" y="10536"/>
                    </a:cubicBezTo>
                    <a:cubicBezTo>
                      <a:pt x="16904" y="10536"/>
                      <a:pt x="16723" y="10565"/>
                      <a:pt x="16521" y="10627"/>
                    </a:cubicBez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454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71;p53"/>
              <p:cNvSpPr/>
              <p:nvPr/>
            </p:nvSpPr>
            <p:spPr>
              <a:xfrm>
                <a:off x="5016850" y="4481350"/>
                <a:ext cx="73300" cy="92150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686" extrusionOk="0">
                    <a:moveTo>
                      <a:pt x="2345" y="1"/>
                    </a:moveTo>
                    <a:cubicBezTo>
                      <a:pt x="2187" y="1"/>
                      <a:pt x="2029" y="83"/>
                      <a:pt x="1928" y="224"/>
                    </a:cubicBezTo>
                    <a:cubicBezTo>
                      <a:pt x="1834" y="381"/>
                      <a:pt x="1803" y="538"/>
                      <a:pt x="1912" y="710"/>
                    </a:cubicBezTo>
                    <a:lnTo>
                      <a:pt x="596" y="2701"/>
                    </a:lnTo>
                    <a:cubicBezTo>
                      <a:pt x="567" y="2697"/>
                      <a:pt x="540" y="2695"/>
                      <a:pt x="515" y="2695"/>
                    </a:cubicBezTo>
                    <a:cubicBezTo>
                      <a:pt x="344" y="2695"/>
                      <a:pt x="237" y="2782"/>
                      <a:pt x="141" y="2904"/>
                    </a:cubicBezTo>
                    <a:cubicBezTo>
                      <a:pt x="0" y="3140"/>
                      <a:pt x="79" y="3453"/>
                      <a:pt x="298" y="3594"/>
                    </a:cubicBezTo>
                    <a:cubicBezTo>
                      <a:pt x="390" y="3655"/>
                      <a:pt x="494" y="3685"/>
                      <a:pt x="595" y="3685"/>
                    </a:cubicBezTo>
                    <a:cubicBezTo>
                      <a:pt x="754" y="3685"/>
                      <a:pt x="908" y="3612"/>
                      <a:pt x="1003" y="3469"/>
                    </a:cubicBezTo>
                    <a:cubicBezTo>
                      <a:pt x="1097" y="3328"/>
                      <a:pt x="1035" y="3092"/>
                      <a:pt x="1082" y="3030"/>
                    </a:cubicBezTo>
                    <a:lnTo>
                      <a:pt x="2398" y="1039"/>
                    </a:lnTo>
                    <a:cubicBezTo>
                      <a:pt x="2445" y="961"/>
                      <a:pt x="2680" y="929"/>
                      <a:pt x="2774" y="788"/>
                    </a:cubicBezTo>
                    <a:cubicBezTo>
                      <a:pt x="2931" y="553"/>
                      <a:pt x="2837" y="224"/>
                      <a:pt x="2602" y="83"/>
                    </a:cubicBezTo>
                    <a:cubicBezTo>
                      <a:pt x="2523" y="27"/>
                      <a:pt x="2434" y="1"/>
                      <a:pt x="2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72;p53"/>
              <p:cNvSpPr/>
              <p:nvPr/>
            </p:nvSpPr>
            <p:spPr>
              <a:xfrm>
                <a:off x="4989800" y="4463675"/>
                <a:ext cx="72925" cy="919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3676" extrusionOk="0">
                    <a:moveTo>
                      <a:pt x="2335" y="0"/>
                    </a:moveTo>
                    <a:cubicBezTo>
                      <a:pt x="2171" y="0"/>
                      <a:pt x="2008" y="68"/>
                      <a:pt x="1913" y="210"/>
                    </a:cubicBezTo>
                    <a:cubicBezTo>
                      <a:pt x="1819" y="351"/>
                      <a:pt x="1725" y="477"/>
                      <a:pt x="1850" y="665"/>
                    </a:cubicBezTo>
                    <a:lnTo>
                      <a:pt x="534" y="2655"/>
                    </a:lnTo>
                    <a:cubicBezTo>
                      <a:pt x="504" y="2649"/>
                      <a:pt x="477" y="2646"/>
                      <a:pt x="453" y="2646"/>
                    </a:cubicBezTo>
                    <a:cubicBezTo>
                      <a:pt x="293" y="2646"/>
                      <a:pt x="223" y="2768"/>
                      <a:pt x="142" y="2890"/>
                    </a:cubicBezTo>
                    <a:cubicBezTo>
                      <a:pt x="1" y="3125"/>
                      <a:pt x="63" y="3439"/>
                      <a:pt x="298" y="3596"/>
                    </a:cubicBezTo>
                    <a:cubicBezTo>
                      <a:pt x="381" y="3649"/>
                      <a:pt x="478" y="3675"/>
                      <a:pt x="576" y="3675"/>
                    </a:cubicBezTo>
                    <a:cubicBezTo>
                      <a:pt x="738" y="3675"/>
                      <a:pt x="900" y="3602"/>
                      <a:pt x="988" y="3455"/>
                    </a:cubicBezTo>
                    <a:cubicBezTo>
                      <a:pt x="1098" y="3314"/>
                      <a:pt x="1145" y="3157"/>
                      <a:pt x="1019" y="2969"/>
                    </a:cubicBezTo>
                    <a:lnTo>
                      <a:pt x="2336" y="994"/>
                    </a:lnTo>
                    <a:cubicBezTo>
                      <a:pt x="2362" y="997"/>
                      <a:pt x="2386" y="999"/>
                      <a:pt x="2409" y="999"/>
                    </a:cubicBezTo>
                    <a:cubicBezTo>
                      <a:pt x="2584" y="999"/>
                      <a:pt x="2692" y="899"/>
                      <a:pt x="2775" y="774"/>
                    </a:cubicBezTo>
                    <a:cubicBezTo>
                      <a:pt x="2916" y="539"/>
                      <a:pt x="2869" y="241"/>
                      <a:pt x="2634" y="85"/>
                    </a:cubicBezTo>
                    <a:cubicBezTo>
                      <a:pt x="2547" y="29"/>
                      <a:pt x="2441" y="0"/>
                      <a:pt x="2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073;p53"/>
              <p:cNvSpPr/>
              <p:nvPr/>
            </p:nvSpPr>
            <p:spPr>
              <a:xfrm>
                <a:off x="4578350" y="4198525"/>
                <a:ext cx="364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2070" extrusionOk="0">
                    <a:moveTo>
                      <a:pt x="1302" y="1"/>
                    </a:moveTo>
                    <a:lnTo>
                      <a:pt x="1" y="1960"/>
                    </a:lnTo>
                    <a:lnTo>
                      <a:pt x="157" y="2070"/>
                    </a:lnTo>
                    <a:lnTo>
                      <a:pt x="1458" y="111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1074;p53"/>
            <p:cNvSpPr/>
            <p:nvPr/>
          </p:nvSpPr>
          <p:spPr>
            <a:xfrm rot="-3842294">
              <a:off x="6836748" y="1648881"/>
              <a:ext cx="304170" cy="242912"/>
            </a:xfrm>
            <a:custGeom>
              <a:avLst/>
              <a:gdLst/>
              <a:ahLst/>
              <a:cxnLst/>
              <a:rect l="l" t="t" r="r" b="b"/>
              <a:pathLst>
                <a:path w="16850" h="13454" extrusionOk="0">
                  <a:moveTo>
                    <a:pt x="11097" y="1067"/>
                  </a:moveTo>
                  <a:lnTo>
                    <a:pt x="15753" y="6772"/>
                  </a:lnTo>
                  <a:lnTo>
                    <a:pt x="14906" y="7462"/>
                  </a:lnTo>
                  <a:lnTo>
                    <a:pt x="10235" y="1756"/>
                  </a:lnTo>
                  <a:lnTo>
                    <a:pt x="11097" y="1067"/>
                  </a:lnTo>
                  <a:close/>
                  <a:moveTo>
                    <a:pt x="11364" y="1"/>
                  </a:moveTo>
                  <a:lnTo>
                    <a:pt x="10972" y="314"/>
                  </a:lnTo>
                  <a:lnTo>
                    <a:pt x="10659" y="565"/>
                  </a:lnTo>
                  <a:lnTo>
                    <a:pt x="9875" y="1208"/>
                  </a:lnTo>
                  <a:lnTo>
                    <a:pt x="9185" y="1772"/>
                  </a:lnTo>
                  <a:lnTo>
                    <a:pt x="4718" y="5409"/>
                  </a:lnTo>
                  <a:cubicBezTo>
                    <a:pt x="4640" y="4484"/>
                    <a:pt x="3997" y="3700"/>
                    <a:pt x="3010" y="3402"/>
                  </a:cubicBezTo>
                  <a:cubicBezTo>
                    <a:pt x="2773" y="3338"/>
                    <a:pt x="2536" y="3307"/>
                    <a:pt x="2306" y="3307"/>
                  </a:cubicBezTo>
                  <a:cubicBezTo>
                    <a:pt x="1364" y="3307"/>
                    <a:pt x="537" y="3825"/>
                    <a:pt x="298" y="4656"/>
                  </a:cubicBezTo>
                  <a:cubicBezTo>
                    <a:pt x="0" y="5691"/>
                    <a:pt x="721" y="6788"/>
                    <a:pt x="1912" y="7133"/>
                  </a:cubicBezTo>
                  <a:cubicBezTo>
                    <a:pt x="2154" y="7204"/>
                    <a:pt x="2397" y="7238"/>
                    <a:pt x="2634" y="7238"/>
                  </a:cubicBezTo>
                  <a:cubicBezTo>
                    <a:pt x="3179" y="7238"/>
                    <a:pt x="3688" y="7058"/>
                    <a:pt x="4060" y="6741"/>
                  </a:cubicBezTo>
                  <a:cubicBezTo>
                    <a:pt x="4107" y="6725"/>
                    <a:pt x="4154" y="6725"/>
                    <a:pt x="4201" y="6694"/>
                  </a:cubicBezTo>
                  <a:lnTo>
                    <a:pt x="9561" y="2321"/>
                  </a:lnTo>
                  <a:lnTo>
                    <a:pt x="14217" y="8026"/>
                  </a:lnTo>
                  <a:lnTo>
                    <a:pt x="9797" y="11631"/>
                  </a:lnTo>
                  <a:cubicBezTo>
                    <a:pt x="9718" y="10707"/>
                    <a:pt x="9076" y="9907"/>
                    <a:pt x="8072" y="9625"/>
                  </a:cubicBezTo>
                  <a:cubicBezTo>
                    <a:pt x="7831" y="9555"/>
                    <a:pt x="7589" y="9522"/>
                    <a:pt x="7353" y="9522"/>
                  </a:cubicBezTo>
                  <a:cubicBezTo>
                    <a:pt x="6424" y="9522"/>
                    <a:pt x="5598" y="10038"/>
                    <a:pt x="5361" y="10863"/>
                  </a:cubicBezTo>
                  <a:cubicBezTo>
                    <a:pt x="5063" y="11898"/>
                    <a:pt x="5784" y="13011"/>
                    <a:pt x="6991" y="13356"/>
                  </a:cubicBezTo>
                  <a:cubicBezTo>
                    <a:pt x="7232" y="13422"/>
                    <a:pt x="7474" y="13454"/>
                    <a:pt x="7709" y="13454"/>
                  </a:cubicBezTo>
                  <a:cubicBezTo>
                    <a:pt x="8255" y="13454"/>
                    <a:pt x="8766" y="13281"/>
                    <a:pt x="9138" y="12964"/>
                  </a:cubicBezTo>
                  <a:cubicBezTo>
                    <a:pt x="9185" y="12948"/>
                    <a:pt x="9232" y="12948"/>
                    <a:pt x="9264" y="12917"/>
                  </a:cubicBezTo>
                  <a:lnTo>
                    <a:pt x="14671" y="8512"/>
                  </a:lnTo>
                  <a:lnTo>
                    <a:pt x="15377" y="7932"/>
                  </a:lnTo>
                  <a:lnTo>
                    <a:pt x="16160" y="7305"/>
                  </a:lnTo>
                  <a:lnTo>
                    <a:pt x="16458" y="7039"/>
                  </a:lnTo>
                  <a:lnTo>
                    <a:pt x="16850" y="6725"/>
                  </a:lnTo>
                  <a:lnTo>
                    <a:pt x="113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75;p53"/>
            <p:cNvSpPr/>
            <p:nvPr/>
          </p:nvSpPr>
          <p:spPr>
            <a:xfrm rot="-8562555">
              <a:off x="6230205" y="1837327"/>
              <a:ext cx="217786" cy="265255"/>
            </a:xfrm>
            <a:custGeom>
              <a:avLst/>
              <a:gdLst/>
              <a:ahLst/>
              <a:cxnLst/>
              <a:rect l="l" t="t" r="r" b="b"/>
              <a:pathLst>
                <a:path w="10189" h="12411" extrusionOk="0">
                  <a:moveTo>
                    <a:pt x="2288" y="9397"/>
                  </a:moveTo>
                  <a:cubicBezTo>
                    <a:pt x="2288" y="9397"/>
                    <a:pt x="2304" y="9429"/>
                    <a:pt x="2335" y="9491"/>
                  </a:cubicBezTo>
                  <a:cubicBezTo>
                    <a:pt x="2339" y="9497"/>
                    <a:pt x="2345" y="9503"/>
                    <a:pt x="2351" y="9509"/>
                  </a:cubicBezTo>
                  <a:lnTo>
                    <a:pt x="2351" y="9509"/>
                  </a:lnTo>
                  <a:cubicBezTo>
                    <a:pt x="2343" y="9491"/>
                    <a:pt x="2335" y="9476"/>
                    <a:pt x="2335" y="9460"/>
                  </a:cubicBezTo>
                  <a:cubicBezTo>
                    <a:pt x="2335" y="9397"/>
                    <a:pt x="2288" y="9397"/>
                    <a:pt x="2288" y="9397"/>
                  </a:cubicBezTo>
                  <a:close/>
                  <a:moveTo>
                    <a:pt x="2425" y="1"/>
                  </a:moveTo>
                  <a:cubicBezTo>
                    <a:pt x="1230" y="1"/>
                    <a:pt x="214" y="1048"/>
                    <a:pt x="94" y="2422"/>
                  </a:cubicBezTo>
                  <a:cubicBezTo>
                    <a:pt x="0" y="3394"/>
                    <a:pt x="392" y="4288"/>
                    <a:pt x="1019" y="4805"/>
                  </a:cubicBezTo>
                  <a:cubicBezTo>
                    <a:pt x="1395" y="5118"/>
                    <a:pt x="9028" y="11545"/>
                    <a:pt x="9028" y="11545"/>
                  </a:cubicBezTo>
                  <a:lnTo>
                    <a:pt x="8997" y="11545"/>
                  </a:lnTo>
                  <a:cubicBezTo>
                    <a:pt x="8997" y="11545"/>
                    <a:pt x="8469" y="11679"/>
                    <a:pt x="7859" y="11679"/>
                  </a:cubicBezTo>
                  <a:cubicBezTo>
                    <a:pt x="7719" y="11679"/>
                    <a:pt x="7574" y="11672"/>
                    <a:pt x="7430" y="11654"/>
                  </a:cubicBezTo>
                  <a:cubicBezTo>
                    <a:pt x="5376" y="11435"/>
                    <a:pt x="4467" y="10996"/>
                    <a:pt x="4044" y="10792"/>
                  </a:cubicBezTo>
                  <a:cubicBezTo>
                    <a:pt x="3856" y="10714"/>
                    <a:pt x="3401" y="10385"/>
                    <a:pt x="3260" y="10291"/>
                  </a:cubicBezTo>
                  <a:cubicBezTo>
                    <a:pt x="3104" y="10181"/>
                    <a:pt x="2978" y="10071"/>
                    <a:pt x="2884" y="9946"/>
                  </a:cubicBezTo>
                  <a:cubicBezTo>
                    <a:pt x="2774" y="9836"/>
                    <a:pt x="2618" y="9774"/>
                    <a:pt x="2555" y="9680"/>
                  </a:cubicBezTo>
                  <a:cubicBezTo>
                    <a:pt x="2500" y="9597"/>
                    <a:pt x="2397" y="9551"/>
                    <a:pt x="2351" y="9509"/>
                  </a:cubicBezTo>
                  <a:lnTo>
                    <a:pt x="2351" y="9509"/>
                  </a:lnTo>
                  <a:cubicBezTo>
                    <a:pt x="2359" y="9527"/>
                    <a:pt x="2367" y="9546"/>
                    <a:pt x="2367" y="9570"/>
                  </a:cubicBezTo>
                  <a:cubicBezTo>
                    <a:pt x="2367" y="9617"/>
                    <a:pt x="2383" y="9664"/>
                    <a:pt x="2383" y="9727"/>
                  </a:cubicBezTo>
                  <a:cubicBezTo>
                    <a:pt x="2398" y="9852"/>
                    <a:pt x="2445" y="10009"/>
                    <a:pt x="2492" y="10181"/>
                  </a:cubicBezTo>
                  <a:cubicBezTo>
                    <a:pt x="2555" y="10354"/>
                    <a:pt x="2649" y="10542"/>
                    <a:pt x="2774" y="10730"/>
                  </a:cubicBezTo>
                  <a:cubicBezTo>
                    <a:pt x="2900" y="10918"/>
                    <a:pt x="3072" y="11106"/>
                    <a:pt x="3260" y="11278"/>
                  </a:cubicBezTo>
                  <a:cubicBezTo>
                    <a:pt x="3464" y="11451"/>
                    <a:pt x="3683" y="11607"/>
                    <a:pt x="3934" y="11749"/>
                  </a:cubicBezTo>
                  <a:cubicBezTo>
                    <a:pt x="4420" y="12015"/>
                    <a:pt x="4984" y="12187"/>
                    <a:pt x="5549" y="12297"/>
                  </a:cubicBezTo>
                  <a:cubicBezTo>
                    <a:pt x="6021" y="12376"/>
                    <a:pt x="6494" y="12411"/>
                    <a:pt x="6939" y="12411"/>
                  </a:cubicBezTo>
                  <a:cubicBezTo>
                    <a:pt x="7025" y="12411"/>
                    <a:pt x="7111" y="12409"/>
                    <a:pt x="7195" y="12407"/>
                  </a:cubicBezTo>
                  <a:cubicBezTo>
                    <a:pt x="7727" y="12391"/>
                    <a:pt x="8433" y="12344"/>
                    <a:pt x="8840" y="12266"/>
                  </a:cubicBezTo>
                  <a:cubicBezTo>
                    <a:pt x="9326" y="12172"/>
                    <a:pt x="9922" y="12015"/>
                    <a:pt x="10047" y="11858"/>
                  </a:cubicBezTo>
                  <a:cubicBezTo>
                    <a:pt x="10188" y="11686"/>
                    <a:pt x="10157" y="11435"/>
                    <a:pt x="9969" y="11278"/>
                  </a:cubicBezTo>
                  <a:lnTo>
                    <a:pt x="2727" y="5212"/>
                  </a:lnTo>
                  <a:cubicBezTo>
                    <a:pt x="3699" y="5024"/>
                    <a:pt x="4530" y="4037"/>
                    <a:pt x="4624" y="2830"/>
                  </a:cubicBezTo>
                  <a:cubicBezTo>
                    <a:pt x="4765" y="1388"/>
                    <a:pt x="3856" y="118"/>
                    <a:pt x="2602" y="8"/>
                  </a:cubicBezTo>
                  <a:cubicBezTo>
                    <a:pt x="2543" y="3"/>
                    <a:pt x="2483" y="1"/>
                    <a:pt x="2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625;p52"/>
          <p:cNvGrpSpPr/>
          <p:nvPr/>
        </p:nvGrpSpPr>
        <p:grpSpPr>
          <a:xfrm flipH="1">
            <a:off x="4585354" y="4088894"/>
            <a:ext cx="3381787" cy="2468801"/>
            <a:chOff x="1163025" y="238100"/>
            <a:chExt cx="5381600" cy="5238275"/>
          </a:xfrm>
        </p:grpSpPr>
        <p:sp>
          <p:nvSpPr>
            <p:cNvPr id="83" name="Google Shape;1626;p52"/>
            <p:cNvSpPr/>
            <p:nvPr/>
          </p:nvSpPr>
          <p:spPr>
            <a:xfrm>
              <a:off x="3027050" y="4071325"/>
              <a:ext cx="450150" cy="1041500"/>
            </a:xfrm>
            <a:custGeom>
              <a:avLst/>
              <a:gdLst/>
              <a:ahLst/>
              <a:cxnLst/>
              <a:rect l="l" t="t" r="r" b="b"/>
              <a:pathLst>
                <a:path w="18006" h="41660" extrusionOk="0">
                  <a:moveTo>
                    <a:pt x="8681" y="1"/>
                  </a:moveTo>
                  <a:lnTo>
                    <a:pt x="217" y="1567"/>
                  </a:lnTo>
                  <a:lnTo>
                    <a:pt x="1" y="9228"/>
                  </a:lnTo>
                  <a:cubicBezTo>
                    <a:pt x="2231" y="15568"/>
                    <a:pt x="12271" y="30998"/>
                    <a:pt x="9958" y="38783"/>
                  </a:cubicBezTo>
                  <a:cubicBezTo>
                    <a:pt x="9437" y="40537"/>
                    <a:pt x="13292" y="41659"/>
                    <a:pt x="15721" y="41659"/>
                  </a:cubicBezTo>
                  <a:cubicBezTo>
                    <a:pt x="16713" y="41659"/>
                    <a:pt x="17467" y="41472"/>
                    <a:pt x="17588" y="41065"/>
                  </a:cubicBezTo>
                  <a:cubicBezTo>
                    <a:pt x="18006" y="39660"/>
                    <a:pt x="16930" y="37870"/>
                    <a:pt x="16150" y="36835"/>
                  </a:cubicBezTo>
                  <a:cubicBezTo>
                    <a:pt x="11218" y="6750"/>
                    <a:pt x="8681" y="1"/>
                    <a:pt x="8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27;p52"/>
            <p:cNvSpPr/>
            <p:nvPr/>
          </p:nvSpPr>
          <p:spPr>
            <a:xfrm>
              <a:off x="3237000" y="4974150"/>
              <a:ext cx="446875" cy="209400"/>
            </a:xfrm>
            <a:custGeom>
              <a:avLst/>
              <a:gdLst/>
              <a:ahLst/>
              <a:cxnLst/>
              <a:rect l="l" t="t" r="r" b="b"/>
              <a:pathLst>
                <a:path w="17875" h="8376" extrusionOk="0">
                  <a:moveTo>
                    <a:pt x="1364" y="1"/>
                  </a:moveTo>
                  <a:cubicBezTo>
                    <a:pt x="1642" y="1283"/>
                    <a:pt x="1179" y="1566"/>
                    <a:pt x="734" y="3062"/>
                  </a:cubicBezTo>
                  <a:cubicBezTo>
                    <a:pt x="0" y="5532"/>
                    <a:pt x="2450" y="6085"/>
                    <a:pt x="2450" y="6085"/>
                  </a:cubicBezTo>
                  <a:cubicBezTo>
                    <a:pt x="2450" y="6085"/>
                    <a:pt x="12422" y="8376"/>
                    <a:pt x="16114" y="8376"/>
                  </a:cubicBezTo>
                  <a:cubicBezTo>
                    <a:pt x="16887" y="8376"/>
                    <a:pt x="17385" y="8275"/>
                    <a:pt x="17457" y="8032"/>
                  </a:cubicBezTo>
                  <a:cubicBezTo>
                    <a:pt x="17875" y="6626"/>
                    <a:pt x="12399" y="3238"/>
                    <a:pt x="12399" y="3238"/>
                  </a:cubicBezTo>
                  <a:lnTo>
                    <a:pt x="7621" y="74"/>
                  </a:lnTo>
                  <a:cubicBezTo>
                    <a:pt x="6221" y="266"/>
                    <a:pt x="5306" y="395"/>
                    <a:pt x="4383" y="395"/>
                  </a:cubicBezTo>
                  <a:cubicBezTo>
                    <a:pt x="3519" y="395"/>
                    <a:pt x="2648" y="282"/>
                    <a:pt x="1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28;p52"/>
            <p:cNvSpPr/>
            <p:nvPr/>
          </p:nvSpPr>
          <p:spPr>
            <a:xfrm>
              <a:off x="2478775" y="3531050"/>
              <a:ext cx="997825" cy="1359125"/>
            </a:xfrm>
            <a:custGeom>
              <a:avLst/>
              <a:gdLst/>
              <a:ahLst/>
              <a:cxnLst/>
              <a:rect l="l" t="t" r="r" b="b"/>
              <a:pathLst>
                <a:path w="39913" h="54365" extrusionOk="0">
                  <a:moveTo>
                    <a:pt x="5727" y="0"/>
                  </a:moveTo>
                  <a:cubicBezTo>
                    <a:pt x="4860" y="0"/>
                    <a:pt x="3969" y="212"/>
                    <a:pt x="3014" y="799"/>
                  </a:cubicBezTo>
                  <a:cubicBezTo>
                    <a:pt x="804" y="2158"/>
                    <a:pt x="1" y="4984"/>
                    <a:pt x="401" y="7462"/>
                  </a:cubicBezTo>
                  <a:cubicBezTo>
                    <a:pt x="802" y="9940"/>
                    <a:pt x="2175" y="12160"/>
                    <a:pt x="3532" y="14305"/>
                  </a:cubicBezTo>
                  <a:cubicBezTo>
                    <a:pt x="3757" y="14661"/>
                    <a:pt x="3984" y="15019"/>
                    <a:pt x="4286" y="15318"/>
                  </a:cubicBezTo>
                  <a:cubicBezTo>
                    <a:pt x="4627" y="15656"/>
                    <a:pt x="5051" y="15907"/>
                    <a:pt x="5474" y="16144"/>
                  </a:cubicBezTo>
                  <a:cubicBezTo>
                    <a:pt x="5521" y="16170"/>
                    <a:pt x="5568" y="16196"/>
                    <a:pt x="5615" y="16222"/>
                  </a:cubicBezTo>
                  <a:cubicBezTo>
                    <a:pt x="7586" y="17311"/>
                    <a:pt x="9668" y="18186"/>
                    <a:pt x="11825" y="18834"/>
                  </a:cubicBezTo>
                  <a:cubicBezTo>
                    <a:pt x="13413" y="19312"/>
                    <a:pt x="16390" y="19241"/>
                    <a:pt x="17711" y="20070"/>
                  </a:cubicBezTo>
                  <a:cubicBezTo>
                    <a:pt x="20334" y="21715"/>
                    <a:pt x="20261" y="25410"/>
                    <a:pt x="21124" y="27981"/>
                  </a:cubicBezTo>
                  <a:cubicBezTo>
                    <a:pt x="24144" y="36957"/>
                    <a:pt x="27646" y="45764"/>
                    <a:pt x="31612" y="54364"/>
                  </a:cubicBezTo>
                  <a:lnTo>
                    <a:pt x="39912" y="50579"/>
                  </a:lnTo>
                  <a:cubicBezTo>
                    <a:pt x="36647" y="40080"/>
                    <a:pt x="35945" y="29038"/>
                    <a:pt x="34497" y="18172"/>
                  </a:cubicBezTo>
                  <a:cubicBezTo>
                    <a:pt x="34134" y="15444"/>
                    <a:pt x="33712" y="12689"/>
                    <a:pt x="32619" y="10147"/>
                  </a:cubicBezTo>
                  <a:cubicBezTo>
                    <a:pt x="30324" y="4816"/>
                    <a:pt x="24147" y="2586"/>
                    <a:pt x="18604" y="1757"/>
                  </a:cubicBezTo>
                  <a:cubicBezTo>
                    <a:pt x="16081" y="1380"/>
                    <a:pt x="13508" y="1706"/>
                    <a:pt x="11058" y="1237"/>
                  </a:cubicBezTo>
                  <a:cubicBezTo>
                    <a:pt x="9151" y="871"/>
                    <a:pt x="7487" y="0"/>
                    <a:pt x="5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29;p52"/>
            <p:cNvSpPr/>
            <p:nvPr/>
          </p:nvSpPr>
          <p:spPr>
            <a:xfrm>
              <a:off x="2465000" y="2049400"/>
              <a:ext cx="230750" cy="1453775"/>
            </a:xfrm>
            <a:custGeom>
              <a:avLst/>
              <a:gdLst/>
              <a:ahLst/>
              <a:cxnLst/>
              <a:rect l="l" t="t" r="r" b="b"/>
              <a:pathLst>
                <a:path w="9230" h="58151" extrusionOk="0">
                  <a:moveTo>
                    <a:pt x="1" y="0"/>
                  </a:moveTo>
                  <a:lnTo>
                    <a:pt x="1408" y="56764"/>
                  </a:lnTo>
                  <a:cubicBezTo>
                    <a:pt x="2386" y="57811"/>
                    <a:pt x="3305" y="58151"/>
                    <a:pt x="4086" y="58151"/>
                  </a:cubicBezTo>
                  <a:cubicBezTo>
                    <a:pt x="5538" y="58151"/>
                    <a:pt x="6515" y="56976"/>
                    <a:pt x="6515" y="56976"/>
                  </a:cubicBezTo>
                  <a:lnTo>
                    <a:pt x="9229" y="1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30;p52"/>
            <p:cNvSpPr/>
            <p:nvPr/>
          </p:nvSpPr>
          <p:spPr>
            <a:xfrm>
              <a:off x="1450275" y="2688100"/>
              <a:ext cx="3259775" cy="875550"/>
            </a:xfrm>
            <a:custGeom>
              <a:avLst/>
              <a:gdLst/>
              <a:ahLst/>
              <a:cxnLst/>
              <a:rect l="l" t="t" r="r" b="b"/>
              <a:pathLst>
                <a:path w="130391" h="35022" extrusionOk="0">
                  <a:moveTo>
                    <a:pt x="511" y="0"/>
                  </a:moveTo>
                  <a:lnTo>
                    <a:pt x="0" y="5442"/>
                  </a:lnTo>
                  <a:lnTo>
                    <a:pt x="129881" y="35021"/>
                  </a:lnTo>
                  <a:lnTo>
                    <a:pt x="130390" y="2924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31;p52"/>
            <p:cNvSpPr/>
            <p:nvPr/>
          </p:nvSpPr>
          <p:spPr>
            <a:xfrm>
              <a:off x="1458250" y="2512800"/>
              <a:ext cx="3616800" cy="909525"/>
            </a:xfrm>
            <a:custGeom>
              <a:avLst/>
              <a:gdLst/>
              <a:ahLst/>
              <a:cxnLst/>
              <a:rect l="l" t="t" r="r" b="b"/>
              <a:pathLst>
                <a:path w="144672" h="36381" extrusionOk="0">
                  <a:moveTo>
                    <a:pt x="14960" y="1"/>
                  </a:moveTo>
                  <a:lnTo>
                    <a:pt x="0" y="7140"/>
                  </a:lnTo>
                  <a:lnTo>
                    <a:pt x="129881" y="36381"/>
                  </a:lnTo>
                  <a:lnTo>
                    <a:pt x="144672" y="26010"/>
                  </a:lnTo>
                  <a:lnTo>
                    <a:pt x="1496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32;p52"/>
            <p:cNvSpPr/>
            <p:nvPr/>
          </p:nvSpPr>
          <p:spPr>
            <a:xfrm>
              <a:off x="1445000" y="2958925"/>
              <a:ext cx="230725" cy="1453750"/>
            </a:xfrm>
            <a:custGeom>
              <a:avLst/>
              <a:gdLst/>
              <a:ahLst/>
              <a:cxnLst/>
              <a:rect l="l" t="t" r="r" b="b"/>
              <a:pathLst>
                <a:path w="9229" h="58150" extrusionOk="0">
                  <a:moveTo>
                    <a:pt x="0" y="0"/>
                  </a:moveTo>
                  <a:lnTo>
                    <a:pt x="1407" y="56762"/>
                  </a:lnTo>
                  <a:cubicBezTo>
                    <a:pt x="2386" y="57809"/>
                    <a:pt x="3305" y="58150"/>
                    <a:pt x="4087" y="58150"/>
                  </a:cubicBezTo>
                  <a:cubicBezTo>
                    <a:pt x="5538" y="58150"/>
                    <a:pt x="6514" y="56977"/>
                    <a:pt x="6514" y="56977"/>
                  </a:cubicBezTo>
                  <a:lnTo>
                    <a:pt x="9228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33;p52"/>
            <p:cNvSpPr/>
            <p:nvPr/>
          </p:nvSpPr>
          <p:spPr>
            <a:xfrm>
              <a:off x="4734475" y="3630400"/>
              <a:ext cx="230775" cy="1453775"/>
            </a:xfrm>
            <a:custGeom>
              <a:avLst/>
              <a:gdLst/>
              <a:ahLst/>
              <a:cxnLst/>
              <a:rect l="l" t="t" r="r" b="b"/>
              <a:pathLst>
                <a:path w="9231" h="58151" extrusionOk="0">
                  <a:moveTo>
                    <a:pt x="1" y="1"/>
                  </a:moveTo>
                  <a:lnTo>
                    <a:pt x="1409" y="56763"/>
                  </a:lnTo>
                  <a:cubicBezTo>
                    <a:pt x="2388" y="57810"/>
                    <a:pt x="3307" y="58150"/>
                    <a:pt x="4088" y="58150"/>
                  </a:cubicBezTo>
                  <a:cubicBezTo>
                    <a:pt x="5539" y="58150"/>
                    <a:pt x="6516" y="56977"/>
                    <a:pt x="6516" y="56977"/>
                  </a:cubicBezTo>
                  <a:lnTo>
                    <a:pt x="9230" y="1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34;p52"/>
            <p:cNvSpPr/>
            <p:nvPr/>
          </p:nvSpPr>
          <p:spPr>
            <a:xfrm>
              <a:off x="5975500" y="2491400"/>
              <a:ext cx="230700" cy="1453775"/>
            </a:xfrm>
            <a:custGeom>
              <a:avLst/>
              <a:gdLst/>
              <a:ahLst/>
              <a:cxnLst/>
              <a:rect l="l" t="t" r="r" b="b"/>
              <a:pathLst>
                <a:path w="9228" h="58151" extrusionOk="0">
                  <a:moveTo>
                    <a:pt x="1" y="1"/>
                  </a:moveTo>
                  <a:lnTo>
                    <a:pt x="1408" y="56763"/>
                  </a:lnTo>
                  <a:cubicBezTo>
                    <a:pt x="2386" y="57810"/>
                    <a:pt x="3305" y="58150"/>
                    <a:pt x="4087" y="58150"/>
                  </a:cubicBezTo>
                  <a:cubicBezTo>
                    <a:pt x="5538" y="58150"/>
                    <a:pt x="6514" y="56977"/>
                    <a:pt x="6514" y="56977"/>
                  </a:cubicBezTo>
                  <a:lnTo>
                    <a:pt x="9228" y="1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35;p52"/>
            <p:cNvSpPr/>
            <p:nvPr/>
          </p:nvSpPr>
          <p:spPr>
            <a:xfrm>
              <a:off x="2084925" y="1547000"/>
              <a:ext cx="3468775" cy="1204900"/>
            </a:xfrm>
            <a:custGeom>
              <a:avLst/>
              <a:gdLst/>
              <a:ahLst/>
              <a:cxnLst/>
              <a:rect l="l" t="t" r="r" b="b"/>
              <a:pathLst>
                <a:path w="138751" h="48196" extrusionOk="0">
                  <a:moveTo>
                    <a:pt x="99479" y="0"/>
                  </a:moveTo>
                  <a:cubicBezTo>
                    <a:pt x="82225" y="5550"/>
                    <a:pt x="66409" y="7226"/>
                    <a:pt x="53593" y="7226"/>
                  </a:cubicBezTo>
                  <a:cubicBezTo>
                    <a:pt x="34021" y="7226"/>
                    <a:pt x="21450" y="3315"/>
                    <a:pt x="21450" y="3315"/>
                  </a:cubicBezTo>
                  <a:lnTo>
                    <a:pt x="21194" y="8925"/>
                  </a:lnTo>
                  <a:lnTo>
                    <a:pt x="6915" y="16320"/>
                  </a:lnTo>
                  <a:lnTo>
                    <a:pt x="1" y="24098"/>
                  </a:lnTo>
                  <a:lnTo>
                    <a:pt x="119880" y="48196"/>
                  </a:lnTo>
                  <a:lnTo>
                    <a:pt x="138750" y="33660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36;p52"/>
            <p:cNvSpPr/>
            <p:nvPr/>
          </p:nvSpPr>
          <p:spPr>
            <a:xfrm>
              <a:off x="3054675" y="1011500"/>
              <a:ext cx="331500" cy="826200"/>
            </a:xfrm>
            <a:custGeom>
              <a:avLst/>
              <a:gdLst/>
              <a:ahLst/>
              <a:cxnLst/>
              <a:rect l="l" t="t" r="r" b="b"/>
              <a:pathLst>
                <a:path w="13260" h="33048" extrusionOk="0">
                  <a:moveTo>
                    <a:pt x="9435" y="0"/>
                  </a:moveTo>
                  <a:lnTo>
                    <a:pt x="0" y="32640"/>
                  </a:lnTo>
                  <a:lnTo>
                    <a:pt x="4080" y="33048"/>
                  </a:lnTo>
                  <a:lnTo>
                    <a:pt x="13260" y="3060"/>
                  </a:lnTo>
                  <a:lnTo>
                    <a:pt x="94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37;p52"/>
            <p:cNvSpPr/>
            <p:nvPr/>
          </p:nvSpPr>
          <p:spPr>
            <a:xfrm>
              <a:off x="1705275" y="1629875"/>
              <a:ext cx="915900" cy="408025"/>
            </a:xfrm>
            <a:custGeom>
              <a:avLst/>
              <a:gdLst/>
              <a:ahLst/>
              <a:cxnLst/>
              <a:rect l="l" t="t" r="r" b="b"/>
              <a:pathLst>
                <a:path w="36636" h="16321" extrusionOk="0">
                  <a:moveTo>
                    <a:pt x="36636" y="0"/>
                  </a:moveTo>
                  <a:lnTo>
                    <a:pt x="1" y="14620"/>
                  </a:lnTo>
                  <a:lnTo>
                    <a:pt x="5440" y="16320"/>
                  </a:lnTo>
                  <a:lnTo>
                    <a:pt x="36380" y="5610"/>
                  </a:lnTo>
                  <a:lnTo>
                    <a:pt x="366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38;p52"/>
            <p:cNvSpPr/>
            <p:nvPr/>
          </p:nvSpPr>
          <p:spPr>
            <a:xfrm>
              <a:off x="1365275" y="2811375"/>
              <a:ext cx="3394725" cy="821850"/>
            </a:xfrm>
            <a:custGeom>
              <a:avLst/>
              <a:gdLst/>
              <a:ahLst/>
              <a:cxnLst/>
              <a:rect l="l" t="t" r="r" b="b"/>
              <a:pathLst>
                <a:path w="135789" h="32874" extrusionOk="0">
                  <a:moveTo>
                    <a:pt x="3911" y="0"/>
                  </a:moveTo>
                  <a:lnTo>
                    <a:pt x="0" y="2497"/>
                  </a:lnTo>
                  <a:lnTo>
                    <a:pt x="132538" y="32874"/>
                  </a:lnTo>
                  <a:lnTo>
                    <a:pt x="135788" y="2962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39;p52"/>
            <p:cNvSpPr/>
            <p:nvPr/>
          </p:nvSpPr>
          <p:spPr>
            <a:xfrm>
              <a:off x="1365275" y="2873800"/>
              <a:ext cx="3334150" cy="940600"/>
            </a:xfrm>
            <a:custGeom>
              <a:avLst/>
              <a:gdLst/>
              <a:ahLst/>
              <a:cxnLst/>
              <a:rect l="l" t="t" r="r" b="b"/>
              <a:pathLst>
                <a:path w="133366" h="37624" extrusionOk="0">
                  <a:moveTo>
                    <a:pt x="0" y="0"/>
                  </a:moveTo>
                  <a:lnTo>
                    <a:pt x="0" y="5833"/>
                  </a:lnTo>
                  <a:lnTo>
                    <a:pt x="131750" y="37623"/>
                  </a:lnTo>
                  <a:lnTo>
                    <a:pt x="133365" y="30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40;p52"/>
            <p:cNvSpPr/>
            <p:nvPr/>
          </p:nvSpPr>
          <p:spPr>
            <a:xfrm>
              <a:off x="1841250" y="1736125"/>
              <a:ext cx="981800" cy="450525"/>
            </a:xfrm>
            <a:custGeom>
              <a:avLst/>
              <a:gdLst/>
              <a:ahLst/>
              <a:cxnLst/>
              <a:rect l="l" t="t" r="r" b="b"/>
              <a:pathLst>
                <a:path w="39272" h="18021" extrusionOk="0">
                  <a:moveTo>
                    <a:pt x="32641" y="1"/>
                  </a:moveTo>
                  <a:lnTo>
                    <a:pt x="1" y="12070"/>
                  </a:lnTo>
                  <a:lnTo>
                    <a:pt x="24992" y="18021"/>
                  </a:lnTo>
                  <a:lnTo>
                    <a:pt x="20741" y="8670"/>
                  </a:lnTo>
                  <a:lnTo>
                    <a:pt x="39272" y="1020"/>
                  </a:lnTo>
                  <a:lnTo>
                    <a:pt x="32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41;p52"/>
            <p:cNvSpPr/>
            <p:nvPr/>
          </p:nvSpPr>
          <p:spPr>
            <a:xfrm>
              <a:off x="1828525" y="2037875"/>
              <a:ext cx="3291650" cy="1139025"/>
            </a:xfrm>
            <a:custGeom>
              <a:avLst/>
              <a:gdLst/>
              <a:ahLst/>
              <a:cxnLst/>
              <a:rect l="l" t="t" r="r" b="b"/>
              <a:pathLst>
                <a:path w="131666" h="45561" extrusionOk="0">
                  <a:moveTo>
                    <a:pt x="510" y="0"/>
                  </a:moveTo>
                  <a:lnTo>
                    <a:pt x="1" y="19550"/>
                  </a:lnTo>
                  <a:lnTo>
                    <a:pt x="131411" y="45560"/>
                  </a:lnTo>
                  <a:lnTo>
                    <a:pt x="131666" y="2639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42;p52"/>
            <p:cNvSpPr/>
            <p:nvPr/>
          </p:nvSpPr>
          <p:spPr>
            <a:xfrm>
              <a:off x="5113800" y="2697675"/>
              <a:ext cx="143425" cy="462200"/>
            </a:xfrm>
            <a:custGeom>
              <a:avLst/>
              <a:gdLst/>
              <a:ahLst/>
              <a:cxnLst/>
              <a:rect l="l" t="t" r="r" b="b"/>
              <a:pathLst>
                <a:path w="5737" h="18488" extrusionOk="0">
                  <a:moveTo>
                    <a:pt x="255" y="0"/>
                  </a:moveTo>
                  <a:lnTo>
                    <a:pt x="0" y="16831"/>
                  </a:lnTo>
                  <a:lnTo>
                    <a:pt x="5099" y="18488"/>
                  </a:lnTo>
                  <a:lnTo>
                    <a:pt x="5737" y="76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43;p52"/>
            <p:cNvSpPr/>
            <p:nvPr/>
          </p:nvSpPr>
          <p:spPr>
            <a:xfrm>
              <a:off x="5120150" y="1916725"/>
              <a:ext cx="1396150" cy="800100"/>
            </a:xfrm>
            <a:custGeom>
              <a:avLst/>
              <a:gdLst/>
              <a:ahLst/>
              <a:cxnLst/>
              <a:rect l="l" t="t" r="r" b="b"/>
              <a:pathLst>
                <a:path w="55846" h="32004" extrusionOk="0">
                  <a:moveTo>
                    <a:pt x="52021" y="1"/>
                  </a:moveTo>
                  <a:lnTo>
                    <a:pt x="1" y="31238"/>
                  </a:lnTo>
                  <a:lnTo>
                    <a:pt x="5483" y="32003"/>
                  </a:lnTo>
                  <a:lnTo>
                    <a:pt x="55845" y="767"/>
                  </a:lnTo>
                  <a:lnTo>
                    <a:pt x="5202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44;p52"/>
            <p:cNvSpPr/>
            <p:nvPr/>
          </p:nvSpPr>
          <p:spPr>
            <a:xfrm>
              <a:off x="4826900" y="1935875"/>
              <a:ext cx="1689400" cy="1922100"/>
            </a:xfrm>
            <a:custGeom>
              <a:avLst/>
              <a:gdLst/>
              <a:ahLst/>
              <a:cxnLst/>
              <a:rect l="l" t="t" r="r" b="b"/>
              <a:pathLst>
                <a:path w="67576" h="76884" extrusionOk="0">
                  <a:moveTo>
                    <a:pt x="67575" y="1"/>
                  </a:moveTo>
                  <a:lnTo>
                    <a:pt x="17213" y="31237"/>
                  </a:lnTo>
                  <a:lnTo>
                    <a:pt x="16575" y="48960"/>
                  </a:lnTo>
                  <a:lnTo>
                    <a:pt x="426" y="60179"/>
                  </a:lnTo>
                  <a:lnTo>
                    <a:pt x="1" y="76884"/>
                  </a:lnTo>
                  <a:lnTo>
                    <a:pt x="67575" y="33617"/>
                  </a:lnTo>
                  <a:lnTo>
                    <a:pt x="67575" y="23970"/>
                  </a:lnTo>
                  <a:lnTo>
                    <a:pt x="6757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45;p52"/>
            <p:cNvSpPr/>
            <p:nvPr/>
          </p:nvSpPr>
          <p:spPr>
            <a:xfrm>
              <a:off x="5349650" y="1821100"/>
              <a:ext cx="1122050" cy="739550"/>
            </a:xfrm>
            <a:custGeom>
              <a:avLst/>
              <a:gdLst/>
              <a:ahLst/>
              <a:cxnLst/>
              <a:rect l="l" t="t" r="r" b="b"/>
              <a:pathLst>
                <a:path w="44882" h="29582" extrusionOk="0">
                  <a:moveTo>
                    <a:pt x="44881" y="0"/>
                  </a:moveTo>
                  <a:lnTo>
                    <a:pt x="1021" y="25246"/>
                  </a:lnTo>
                  <a:lnTo>
                    <a:pt x="1" y="29581"/>
                  </a:lnTo>
                  <a:lnTo>
                    <a:pt x="42841" y="3826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422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46;p52"/>
            <p:cNvSpPr/>
            <p:nvPr/>
          </p:nvSpPr>
          <p:spPr>
            <a:xfrm>
              <a:off x="2303750" y="238100"/>
              <a:ext cx="4240875" cy="2372975"/>
            </a:xfrm>
            <a:custGeom>
              <a:avLst/>
              <a:gdLst/>
              <a:ahLst/>
              <a:cxnLst/>
              <a:rect l="l" t="t" r="r" b="b"/>
              <a:pathLst>
                <a:path w="169635" h="94919" extrusionOk="0">
                  <a:moveTo>
                    <a:pt x="4976" y="1"/>
                  </a:moveTo>
                  <a:cubicBezTo>
                    <a:pt x="4949" y="1"/>
                    <a:pt x="4922" y="1"/>
                    <a:pt x="4895" y="1"/>
                  </a:cubicBezTo>
                  <a:lnTo>
                    <a:pt x="4762" y="1"/>
                  </a:lnTo>
                  <a:cubicBezTo>
                    <a:pt x="1364" y="55"/>
                    <a:pt x="0" y="4907"/>
                    <a:pt x="2762" y="7110"/>
                  </a:cubicBezTo>
                  <a:lnTo>
                    <a:pt x="122494" y="94919"/>
                  </a:lnTo>
                  <a:lnTo>
                    <a:pt x="169634" y="64699"/>
                  </a:lnTo>
                  <a:cubicBezTo>
                    <a:pt x="169634" y="64699"/>
                    <a:pt x="126604" y="20131"/>
                    <a:pt x="82753" y="15551"/>
                  </a:cubicBezTo>
                  <a:cubicBezTo>
                    <a:pt x="58857" y="13057"/>
                    <a:pt x="44199" y="8536"/>
                    <a:pt x="30969" y="4192"/>
                  </a:cubicBezTo>
                  <a:cubicBezTo>
                    <a:pt x="22527" y="1420"/>
                    <a:pt x="13775" y="1"/>
                    <a:pt x="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47;p52"/>
            <p:cNvSpPr/>
            <p:nvPr/>
          </p:nvSpPr>
          <p:spPr>
            <a:xfrm>
              <a:off x="1696750" y="1995375"/>
              <a:ext cx="144525" cy="471775"/>
            </a:xfrm>
            <a:custGeom>
              <a:avLst/>
              <a:gdLst/>
              <a:ahLst/>
              <a:cxnLst/>
              <a:rect l="l" t="t" r="r" b="b"/>
              <a:pathLst>
                <a:path w="5781" h="18871" extrusionOk="0">
                  <a:moveTo>
                    <a:pt x="342" y="0"/>
                  </a:moveTo>
                  <a:lnTo>
                    <a:pt x="1" y="17510"/>
                  </a:lnTo>
                  <a:lnTo>
                    <a:pt x="5442" y="18870"/>
                  </a:lnTo>
                  <a:lnTo>
                    <a:pt x="5781" y="170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48;p52"/>
            <p:cNvSpPr/>
            <p:nvPr/>
          </p:nvSpPr>
          <p:spPr>
            <a:xfrm>
              <a:off x="1216525" y="2433125"/>
              <a:ext cx="616300" cy="259250"/>
            </a:xfrm>
            <a:custGeom>
              <a:avLst/>
              <a:gdLst/>
              <a:ahLst/>
              <a:cxnLst/>
              <a:rect l="l" t="t" r="r" b="b"/>
              <a:pathLst>
                <a:path w="24652" h="10370" extrusionOk="0">
                  <a:moveTo>
                    <a:pt x="19210" y="0"/>
                  </a:moveTo>
                  <a:lnTo>
                    <a:pt x="0" y="9180"/>
                  </a:lnTo>
                  <a:lnTo>
                    <a:pt x="5950" y="10370"/>
                  </a:lnTo>
                  <a:lnTo>
                    <a:pt x="24651" y="1360"/>
                  </a:lnTo>
                  <a:lnTo>
                    <a:pt x="1921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649;p52"/>
            <p:cNvSpPr/>
            <p:nvPr/>
          </p:nvSpPr>
          <p:spPr>
            <a:xfrm>
              <a:off x="1216525" y="2662625"/>
              <a:ext cx="148775" cy="357025"/>
            </a:xfrm>
            <a:custGeom>
              <a:avLst/>
              <a:gdLst/>
              <a:ahLst/>
              <a:cxnLst/>
              <a:rect l="l" t="t" r="r" b="b"/>
              <a:pathLst>
                <a:path w="5951" h="14281" extrusionOk="0">
                  <a:moveTo>
                    <a:pt x="0" y="0"/>
                  </a:moveTo>
                  <a:lnTo>
                    <a:pt x="341" y="13260"/>
                  </a:lnTo>
                  <a:lnTo>
                    <a:pt x="5950" y="14280"/>
                  </a:lnTo>
                  <a:lnTo>
                    <a:pt x="595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650;p52"/>
            <p:cNvSpPr/>
            <p:nvPr/>
          </p:nvSpPr>
          <p:spPr>
            <a:xfrm>
              <a:off x="1365275" y="2467125"/>
              <a:ext cx="467550" cy="406700"/>
            </a:xfrm>
            <a:custGeom>
              <a:avLst/>
              <a:gdLst/>
              <a:ahLst/>
              <a:cxnLst/>
              <a:rect l="l" t="t" r="r" b="b"/>
              <a:pathLst>
                <a:path w="18702" h="16268" extrusionOk="0">
                  <a:moveTo>
                    <a:pt x="18701" y="0"/>
                  </a:moveTo>
                  <a:lnTo>
                    <a:pt x="0" y="9010"/>
                  </a:lnTo>
                  <a:lnTo>
                    <a:pt x="0" y="16267"/>
                  </a:lnTo>
                  <a:lnTo>
                    <a:pt x="3911" y="13770"/>
                  </a:lnTo>
                  <a:lnTo>
                    <a:pt x="3911" y="8839"/>
                  </a:lnTo>
                  <a:lnTo>
                    <a:pt x="18531" y="2380"/>
                  </a:lnTo>
                  <a:lnTo>
                    <a:pt x="18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651;p52"/>
            <p:cNvSpPr/>
            <p:nvPr/>
          </p:nvSpPr>
          <p:spPr>
            <a:xfrm>
              <a:off x="4676025" y="3118425"/>
              <a:ext cx="565275" cy="321950"/>
            </a:xfrm>
            <a:custGeom>
              <a:avLst/>
              <a:gdLst/>
              <a:ahLst/>
              <a:cxnLst/>
              <a:rect l="l" t="t" r="r" b="b"/>
              <a:pathLst>
                <a:path w="22611" h="12878" extrusionOk="0">
                  <a:moveTo>
                    <a:pt x="17511" y="1"/>
                  </a:moveTo>
                  <a:lnTo>
                    <a:pt x="0" y="11517"/>
                  </a:lnTo>
                  <a:lnTo>
                    <a:pt x="6461" y="12877"/>
                  </a:lnTo>
                  <a:lnTo>
                    <a:pt x="22610" y="1658"/>
                  </a:lnTo>
                  <a:lnTo>
                    <a:pt x="1751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652;p52"/>
            <p:cNvSpPr/>
            <p:nvPr/>
          </p:nvSpPr>
          <p:spPr>
            <a:xfrm>
              <a:off x="4659025" y="3406350"/>
              <a:ext cx="178525" cy="451625"/>
            </a:xfrm>
            <a:custGeom>
              <a:avLst/>
              <a:gdLst/>
              <a:ahLst/>
              <a:cxnLst/>
              <a:rect l="l" t="t" r="r" b="b"/>
              <a:pathLst>
                <a:path w="7141" h="18065" extrusionOk="0">
                  <a:moveTo>
                    <a:pt x="680" y="0"/>
                  </a:moveTo>
                  <a:lnTo>
                    <a:pt x="0" y="16321"/>
                  </a:lnTo>
                  <a:lnTo>
                    <a:pt x="6716" y="18065"/>
                  </a:lnTo>
                  <a:lnTo>
                    <a:pt x="7141" y="136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53;p52"/>
            <p:cNvSpPr/>
            <p:nvPr/>
          </p:nvSpPr>
          <p:spPr>
            <a:xfrm>
              <a:off x="2794650" y="4497750"/>
              <a:ext cx="155325" cy="978625"/>
            </a:xfrm>
            <a:custGeom>
              <a:avLst/>
              <a:gdLst/>
              <a:ahLst/>
              <a:cxnLst/>
              <a:rect l="l" t="t" r="r" b="b"/>
              <a:pathLst>
                <a:path w="6213" h="39145" extrusionOk="0">
                  <a:moveTo>
                    <a:pt x="0" y="0"/>
                  </a:moveTo>
                  <a:lnTo>
                    <a:pt x="946" y="38210"/>
                  </a:lnTo>
                  <a:cubicBezTo>
                    <a:pt x="1604" y="38915"/>
                    <a:pt x="2223" y="39144"/>
                    <a:pt x="2749" y="39144"/>
                  </a:cubicBezTo>
                  <a:cubicBezTo>
                    <a:pt x="3725" y="39144"/>
                    <a:pt x="4383" y="38355"/>
                    <a:pt x="4383" y="38355"/>
                  </a:cubicBezTo>
                  <a:lnTo>
                    <a:pt x="6213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54;p52"/>
            <p:cNvSpPr/>
            <p:nvPr/>
          </p:nvSpPr>
          <p:spPr>
            <a:xfrm>
              <a:off x="1270875" y="4175800"/>
              <a:ext cx="155350" cy="978625"/>
            </a:xfrm>
            <a:custGeom>
              <a:avLst/>
              <a:gdLst/>
              <a:ahLst/>
              <a:cxnLst/>
              <a:rect l="l" t="t" r="r" b="b"/>
              <a:pathLst>
                <a:path w="6214" h="39145" extrusionOk="0">
                  <a:moveTo>
                    <a:pt x="1" y="0"/>
                  </a:moveTo>
                  <a:lnTo>
                    <a:pt x="946" y="38211"/>
                  </a:lnTo>
                  <a:cubicBezTo>
                    <a:pt x="1604" y="38916"/>
                    <a:pt x="2222" y="39145"/>
                    <a:pt x="2748" y="39145"/>
                  </a:cubicBezTo>
                  <a:cubicBezTo>
                    <a:pt x="3725" y="39145"/>
                    <a:pt x="4383" y="38355"/>
                    <a:pt x="4383" y="38355"/>
                  </a:cubicBezTo>
                  <a:lnTo>
                    <a:pt x="6214" y="12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655;p52"/>
            <p:cNvSpPr/>
            <p:nvPr/>
          </p:nvSpPr>
          <p:spPr>
            <a:xfrm>
              <a:off x="3195275" y="4204425"/>
              <a:ext cx="155325" cy="978625"/>
            </a:xfrm>
            <a:custGeom>
              <a:avLst/>
              <a:gdLst/>
              <a:ahLst/>
              <a:cxnLst/>
              <a:rect l="l" t="t" r="r" b="b"/>
              <a:pathLst>
                <a:path w="6213" h="39145" extrusionOk="0">
                  <a:moveTo>
                    <a:pt x="0" y="1"/>
                  </a:moveTo>
                  <a:lnTo>
                    <a:pt x="945" y="38212"/>
                  </a:lnTo>
                  <a:cubicBezTo>
                    <a:pt x="1603" y="38916"/>
                    <a:pt x="2222" y="39145"/>
                    <a:pt x="2748" y="39145"/>
                  </a:cubicBezTo>
                  <a:cubicBezTo>
                    <a:pt x="3725" y="39145"/>
                    <a:pt x="4383" y="38355"/>
                    <a:pt x="4383" y="38355"/>
                  </a:cubicBezTo>
                  <a:lnTo>
                    <a:pt x="6212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56;p52"/>
            <p:cNvSpPr/>
            <p:nvPr/>
          </p:nvSpPr>
          <p:spPr>
            <a:xfrm>
              <a:off x="1735875" y="3932575"/>
              <a:ext cx="155325" cy="978650"/>
            </a:xfrm>
            <a:custGeom>
              <a:avLst/>
              <a:gdLst/>
              <a:ahLst/>
              <a:cxnLst/>
              <a:rect l="l" t="t" r="r" b="b"/>
              <a:pathLst>
                <a:path w="6213" h="39146" extrusionOk="0">
                  <a:moveTo>
                    <a:pt x="0" y="1"/>
                  </a:moveTo>
                  <a:lnTo>
                    <a:pt x="945" y="38212"/>
                  </a:lnTo>
                  <a:cubicBezTo>
                    <a:pt x="1604" y="38916"/>
                    <a:pt x="2223" y="39145"/>
                    <a:pt x="2749" y="39145"/>
                  </a:cubicBezTo>
                  <a:cubicBezTo>
                    <a:pt x="3726" y="39145"/>
                    <a:pt x="4384" y="38355"/>
                    <a:pt x="4384" y="38355"/>
                  </a:cubicBezTo>
                  <a:lnTo>
                    <a:pt x="6212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57;p52"/>
            <p:cNvSpPr/>
            <p:nvPr/>
          </p:nvSpPr>
          <p:spPr>
            <a:xfrm>
              <a:off x="3008700" y="4154200"/>
              <a:ext cx="414950" cy="496025"/>
            </a:xfrm>
            <a:custGeom>
              <a:avLst/>
              <a:gdLst/>
              <a:ahLst/>
              <a:cxnLst/>
              <a:rect l="l" t="t" r="r" b="b"/>
              <a:pathLst>
                <a:path w="16598" h="19841" extrusionOk="0">
                  <a:moveTo>
                    <a:pt x="16597" y="1"/>
                  </a:moveTo>
                  <a:lnTo>
                    <a:pt x="1" y="13926"/>
                  </a:lnTo>
                  <a:lnTo>
                    <a:pt x="573" y="19841"/>
                  </a:lnTo>
                  <a:lnTo>
                    <a:pt x="16407" y="6487"/>
                  </a:lnTo>
                  <a:lnTo>
                    <a:pt x="16597" y="1"/>
                  </a:lnTo>
                  <a:close/>
                </a:path>
              </a:pathLst>
            </a:custGeom>
            <a:solidFill>
              <a:srgbClr val="BD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58;p52"/>
            <p:cNvSpPr/>
            <p:nvPr/>
          </p:nvSpPr>
          <p:spPr>
            <a:xfrm>
              <a:off x="1163025" y="4015875"/>
              <a:ext cx="1860000" cy="634350"/>
            </a:xfrm>
            <a:custGeom>
              <a:avLst/>
              <a:gdLst/>
              <a:ahLst/>
              <a:cxnLst/>
              <a:rect l="l" t="t" r="r" b="b"/>
              <a:pathLst>
                <a:path w="74400" h="25374" extrusionOk="0">
                  <a:moveTo>
                    <a:pt x="0" y="1"/>
                  </a:moveTo>
                  <a:lnTo>
                    <a:pt x="190" y="6106"/>
                  </a:lnTo>
                  <a:lnTo>
                    <a:pt x="74400" y="25374"/>
                  </a:lnTo>
                  <a:lnTo>
                    <a:pt x="73828" y="194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59;p52"/>
            <p:cNvSpPr/>
            <p:nvPr/>
          </p:nvSpPr>
          <p:spPr>
            <a:xfrm>
              <a:off x="3008700" y="4154200"/>
              <a:ext cx="414950" cy="496025"/>
            </a:xfrm>
            <a:custGeom>
              <a:avLst/>
              <a:gdLst/>
              <a:ahLst/>
              <a:cxnLst/>
              <a:rect l="l" t="t" r="r" b="b"/>
              <a:pathLst>
                <a:path w="16598" h="19841" extrusionOk="0">
                  <a:moveTo>
                    <a:pt x="16597" y="1"/>
                  </a:moveTo>
                  <a:lnTo>
                    <a:pt x="1" y="13926"/>
                  </a:lnTo>
                  <a:lnTo>
                    <a:pt x="573" y="19841"/>
                  </a:lnTo>
                  <a:lnTo>
                    <a:pt x="16407" y="6487"/>
                  </a:lnTo>
                  <a:lnTo>
                    <a:pt x="1659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660;p52"/>
            <p:cNvSpPr/>
            <p:nvPr/>
          </p:nvSpPr>
          <p:spPr>
            <a:xfrm>
              <a:off x="1167775" y="4168500"/>
              <a:ext cx="1855250" cy="481725"/>
            </a:xfrm>
            <a:custGeom>
              <a:avLst/>
              <a:gdLst/>
              <a:ahLst/>
              <a:cxnLst/>
              <a:rect l="l" t="t" r="r" b="b"/>
              <a:pathLst>
                <a:path w="74210" h="19269" extrusionOk="0">
                  <a:moveTo>
                    <a:pt x="0" y="1"/>
                  </a:moveTo>
                  <a:lnTo>
                    <a:pt x="74210" y="19269"/>
                  </a:lnTo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661;p52"/>
            <p:cNvSpPr/>
            <p:nvPr/>
          </p:nvSpPr>
          <p:spPr>
            <a:xfrm>
              <a:off x="1163025" y="3720225"/>
              <a:ext cx="2260625" cy="782150"/>
            </a:xfrm>
            <a:custGeom>
              <a:avLst/>
              <a:gdLst/>
              <a:ahLst/>
              <a:cxnLst/>
              <a:rect l="l" t="t" r="r" b="b"/>
              <a:pathLst>
                <a:path w="90425" h="31286" extrusionOk="0">
                  <a:moveTo>
                    <a:pt x="14307" y="0"/>
                  </a:moveTo>
                  <a:lnTo>
                    <a:pt x="0" y="11827"/>
                  </a:lnTo>
                  <a:lnTo>
                    <a:pt x="73828" y="31285"/>
                  </a:lnTo>
                  <a:lnTo>
                    <a:pt x="90424" y="17360"/>
                  </a:lnTo>
                  <a:lnTo>
                    <a:pt x="14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662;p52"/>
            <p:cNvSpPr/>
            <p:nvPr/>
          </p:nvSpPr>
          <p:spPr>
            <a:xfrm>
              <a:off x="1811900" y="2408175"/>
              <a:ext cx="912125" cy="1195250"/>
            </a:xfrm>
            <a:custGeom>
              <a:avLst/>
              <a:gdLst/>
              <a:ahLst/>
              <a:cxnLst/>
              <a:rect l="l" t="t" r="r" b="b"/>
              <a:pathLst>
                <a:path w="36485" h="47810" extrusionOk="0">
                  <a:moveTo>
                    <a:pt x="22784" y="1"/>
                  </a:moveTo>
                  <a:cubicBezTo>
                    <a:pt x="20254" y="1"/>
                    <a:pt x="17674" y="590"/>
                    <a:pt x="15372" y="1620"/>
                  </a:cubicBezTo>
                  <a:cubicBezTo>
                    <a:pt x="4692" y="6395"/>
                    <a:pt x="1" y="15109"/>
                    <a:pt x="2568" y="26586"/>
                  </a:cubicBezTo>
                  <a:cubicBezTo>
                    <a:pt x="3363" y="30140"/>
                    <a:pt x="4477" y="33593"/>
                    <a:pt x="5135" y="37126"/>
                  </a:cubicBezTo>
                  <a:cubicBezTo>
                    <a:pt x="5691" y="40106"/>
                    <a:pt x="5754" y="42507"/>
                    <a:pt x="9256" y="43810"/>
                  </a:cubicBezTo>
                  <a:cubicBezTo>
                    <a:pt x="10487" y="44268"/>
                    <a:pt x="11806" y="44364"/>
                    <a:pt x="13128" y="44364"/>
                  </a:cubicBezTo>
                  <a:cubicBezTo>
                    <a:pt x="13584" y="44364"/>
                    <a:pt x="14041" y="44352"/>
                    <a:pt x="14495" y="44340"/>
                  </a:cubicBezTo>
                  <a:cubicBezTo>
                    <a:pt x="14519" y="44340"/>
                    <a:pt x="14543" y="44339"/>
                    <a:pt x="14567" y="44339"/>
                  </a:cubicBezTo>
                  <a:cubicBezTo>
                    <a:pt x="17033" y="44339"/>
                    <a:pt x="19500" y="47583"/>
                    <a:pt x="21965" y="47583"/>
                  </a:cubicBezTo>
                  <a:cubicBezTo>
                    <a:pt x="21990" y="47583"/>
                    <a:pt x="22014" y="47583"/>
                    <a:pt x="22039" y="47582"/>
                  </a:cubicBezTo>
                  <a:cubicBezTo>
                    <a:pt x="22116" y="47580"/>
                    <a:pt x="22193" y="47579"/>
                    <a:pt x="22269" y="47579"/>
                  </a:cubicBezTo>
                  <a:cubicBezTo>
                    <a:pt x="23472" y="47579"/>
                    <a:pt x="24686" y="47809"/>
                    <a:pt x="25869" y="47809"/>
                  </a:cubicBezTo>
                  <a:cubicBezTo>
                    <a:pt x="26527" y="47809"/>
                    <a:pt x="27175" y="47738"/>
                    <a:pt x="27805" y="47517"/>
                  </a:cubicBezTo>
                  <a:cubicBezTo>
                    <a:pt x="31780" y="46122"/>
                    <a:pt x="34400" y="38014"/>
                    <a:pt x="35328" y="33905"/>
                  </a:cubicBezTo>
                  <a:cubicBezTo>
                    <a:pt x="36485" y="28795"/>
                    <a:pt x="36354" y="22169"/>
                    <a:pt x="36325" y="16903"/>
                  </a:cubicBezTo>
                  <a:cubicBezTo>
                    <a:pt x="36298" y="11836"/>
                    <a:pt x="35087" y="6033"/>
                    <a:pt x="30967" y="2685"/>
                  </a:cubicBezTo>
                  <a:cubicBezTo>
                    <a:pt x="28665" y="815"/>
                    <a:pt x="25759" y="1"/>
                    <a:pt x="22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663;p52"/>
            <p:cNvSpPr/>
            <p:nvPr/>
          </p:nvSpPr>
          <p:spPr>
            <a:xfrm>
              <a:off x="2319275" y="1766125"/>
              <a:ext cx="379700" cy="517500"/>
            </a:xfrm>
            <a:custGeom>
              <a:avLst/>
              <a:gdLst/>
              <a:ahLst/>
              <a:cxnLst/>
              <a:rect l="l" t="t" r="r" b="b"/>
              <a:pathLst>
                <a:path w="15188" h="20700" extrusionOk="0">
                  <a:moveTo>
                    <a:pt x="12911" y="0"/>
                  </a:moveTo>
                  <a:lnTo>
                    <a:pt x="2940" y="11110"/>
                  </a:lnTo>
                  <a:cubicBezTo>
                    <a:pt x="641" y="12384"/>
                    <a:pt x="1" y="15759"/>
                    <a:pt x="1399" y="17986"/>
                  </a:cubicBezTo>
                  <a:cubicBezTo>
                    <a:pt x="2503" y="19743"/>
                    <a:pt x="4598" y="20700"/>
                    <a:pt x="6683" y="20700"/>
                  </a:cubicBezTo>
                  <a:cubicBezTo>
                    <a:pt x="7240" y="20700"/>
                    <a:pt x="7796" y="20632"/>
                    <a:pt x="8332" y="20493"/>
                  </a:cubicBezTo>
                  <a:cubicBezTo>
                    <a:pt x="10876" y="19830"/>
                    <a:pt x="12922" y="17782"/>
                    <a:pt x="13978" y="15374"/>
                  </a:cubicBezTo>
                  <a:cubicBezTo>
                    <a:pt x="15035" y="12967"/>
                    <a:pt x="15188" y="10240"/>
                    <a:pt x="14850" y="7633"/>
                  </a:cubicBezTo>
                  <a:cubicBezTo>
                    <a:pt x="14514" y="5025"/>
                    <a:pt x="13710" y="2505"/>
                    <a:pt x="129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664;p52"/>
            <p:cNvSpPr/>
            <p:nvPr/>
          </p:nvSpPr>
          <p:spPr>
            <a:xfrm>
              <a:off x="2915025" y="3097675"/>
              <a:ext cx="466100" cy="283850"/>
            </a:xfrm>
            <a:custGeom>
              <a:avLst/>
              <a:gdLst/>
              <a:ahLst/>
              <a:cxnLst/>
              <a:rect l="l" t="t" r="r" b="b"/>
              <a:pathLst>
                <a:path w="18644" h="11354" extrusionOk="0">
                  <a:moveTo>
                    <a:pt x="8948" y="0"/>
                  </a:moveTo>
                  <a:lnTo>
                    <a:pt x="8948" y="0"/>
                  </a:lnTo>
                  <a:cubicBezTo>
                    <a:pt x="6213" y="1833"/>
                    <a:pt x="0" y="5209"/>
                    <a:pt x="1395" y="9392"/>
                  </a:cubicBezTo>
                  <a:cubicBezTo>
                    <a:pt x="1894" y="10886"/>
                    <a:pt x="3185" y="11354"/>
                    <a:pt x="4633" y="11354"/>
                  </a:cubicBezTo>
                  <a:cubicBezTo>
                    <a:pt x="6189" y="11354"/>
                    <a:pt x="7929" y="10813"/>
                    <a:pt x="9062" y="10427"/>
                  </a:cubicBezTo>
                  <a:cubicBezTo>
                    <a:pt x="11601" y="9561"/>
                    <a:pt x="14875" y="7173"/>
                    <a:pt x="16595" y="5182"/>
                  </a:cubicBezTo>
                  <a:cubicBezTo>
                    <a:pt x="17310" y="4355"/>
                    <a:pt x="18644" y="1968"/>
                    <a:pt x="16952" y="1968"/>
                  </a:cubicBezTo>
                  <a:cubicBezTo>
                    <a:pt x="16775" y="1968"/>
                    <a:pt x="16565" y="1994"/>
                    <a:pt x="16317" y="2051"/>
                  </a:cubicBezTo>
                  <a:cubicBezTo>
                    <a:pt x="16698" y="1964"/>
                    <a:pt x="15704" y="1231"/>
                    <a:pt x="15664" y="1211"/>
                  </a:cubicBezTo>
                  <a:cubicBezTo>
                    <a:pt x="15559" y="1158"/>
                    <a:pt x="15430" y="1136"/>
                    <a:pt x="15286" y="1136"/>
                  </a:cubicBezTo>
                  <a:cubicBezTo>
                    <a:pt x="14762" y="1136"/>
                    <a:pt x="14050" y="1422"/>
                    <a:pt x="13658" y="1507"/>
                  </a:cubicBezTo>
                  <a:cubicBezTo>
                    <a:pt x="13340" y="1575"/>
                    <a:pt x="13028" y="1662"/>
                    <a:pt x="12718" y="1759"/>
                  </a:cubicBezTo>
                  <a:cubicBezTo>
                    <a:pt x="11729" y="2069"/>
                    <a:pt x="9268" y="3263"/>
                    <a:pt x="8246" y="3440"/>
                  </a:cubicBezTo>
                  <a:cubicBezTo>
                    <a:pt x="8650" y="2284"/>
                    <a:pt x="9461" y="1324"/>
                    <a:pt x="8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665;p52"/>
            <p:cNvSpPr/>
            <p:nvPr/>
          </p:nvSpPr>
          <p:spPr>
            <a:xfrm>
              <a:off x="2546575" y="3237450"/>
              <a:ext cx="538475" cy="343075"/>
            </a:xfrm>
            <a:custGeom>
              <a:avLst/>
              <a:gdLst/>
              <a:ahLst/>
              <a:cxnLst/>
              <a:rect l="l" t="t" r="r" b="b"/>
              <a:pathLst>
                <a:path w="21539" h="13723" extrusionOk="0">
                  <a:moveTo>
                    <a:pt x="17336" y="0"/>
                  </a:moveTo>
                  <a:cubicBezTo>
                    <a:pt x="15344" y="0"/>
                    <a:pt x="10894" y="1585"/>
                    <a:pt x="8370" y="2702"/>
                  </a:cubicBezTo>
                  <a:cubicBezTo>
                    <a:pt x="7538" y="3070"/>
                    <a:pt x="6915" y="3388"/>
                    <a:pt x="6659" y="3582"/>
                  </a:cubicBezTo>
                  <a:cubicBezTo>
                    <a:pt x="4104" y="5508"/>
                    <a:pt x="1" y="11801"/>
                    <a:pt x="4902" y="13498"/>
                  </a:cubicBezTo>
                  <a:cubicBezTo>
                    <a:pt x="5355" y="13655"/>
                    <a:pt x="5822" y="13723"/>
                    <a:pt x="6295" y="13723"/>
                  </a:cubicBezTo>
                  <a:cubicBezTo>
                    <a:pt x="7570" y="13723"/>
                    <a:pt x="8892" y="13233"/>
                    <a:pt x="10115" y="12689"/>
                  </a:cubicBezTo>
                  <a:cubicBezTo>
                    <a:pt x="14196" y="10874"/>
                    <a:pt x="18058" y="8420"/>
                    <a:pt x="21539" y="5430"/>
                  </a:cubicBezTo>
                  <a:lnTo>
                    <a:pt x="18284" y="303"/>
                  </a:lnTo>
                  <a:cubicBezTo>
                    <a:pt x="18150" y="92"/>
                    <a:pt x="17814" y="0"/>
                    <a:pt x="1733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66;p52"/>
            <p:cNvSpPr/>
            <p:nvPr/>
          </p:nvSpPr>
          <p:spPr>
            <a:xfrm>
              <a:off x="2256400" y="2354875"/>
              <a:ext cx="614625" cy="1247450"/>
            </a:xfrm>
            <a:custGeom>
              <a:avLst/>
              <a:gdLst/>
              <a:ahLst/>
              <a:cxnLst/>
              <a:rect l="l" t="t" r="r" b="b"/>
              <a:pathLst>
                <a:path w="24585" h="49898" extrusionOk="0">
                  <a:moveTo>
                    <a:pt x="5233" y="0"/>
                  </a:moveTo>
                  <a:cubicBezTo>
                    <a:pt x="1101" y="0"/>
                    <a:pt x="1" y="3847"/>
                    <a:pt x="100" y="8403"/>
                  </a:cubicBezTo>
                  <a:cubicBezTo>
                    <a:pt x="251" y="15382"/>
                    <a:pt x="3272" y="22671"/>
                    <a:pt x="5716" y="28988"/>
                  </a:cubicBezTo>
                  <a:cubicBezTo>
                    <a:pt x="6927" y="32118"/>
                    <a:pt x="12729" y="49341"/>
                    <a:pt x="15869" y="49835"/>
                  </a:cubicBezTo>
                  <a:cubicBezTo>
                    <a:pt x="16134" y="49877"/>
                    <a:pt x="16396" y="49897"/>
                    <a:pt x="16656" y="49897"/>
                  </a:cubicBezTo>
                  <a:cubicBezTo>
                    <a:pt x="20125" y="49897"/>
                    <a:pt x="23124" y="46318"/>
                    <a:pt x="23829" y="42516"/>
                  </a:cubicBezTo>
                  <a:cubicBezTo>
                    <a:pt x="24585" y="38429"/>
                    <a:pt x="23416" y="34243"/>
                    <a:pt x="22259" y="30268"/>
                  </a:cubicBezTo>
                  <a:cubicBezTo>
                    <a:pt x="20987" y="25891"/>
                    <a:pt x="19713" y="21515"/>
                    <a:pt x="18440" y="17137"/>
                  </a:cubicBezTo>
                  <a:cubicBezTo>
                    <a:pt x="16586" y="10766"/>
                    <a:pt x="13774" y="1383"/>
                    <a:pt x="6631" y="130"/>
                  </a:cubicBezTo>
                  <a:cubicBezTo>
                    <a:pt x="6131" y="43"/>
                    <a:pt x="5665" y="0"/>
                    <a:pt x="5233" y="0"/>
                  </a:cubicBezTo>
                  <a:close/>
                </a:path>
              </a:pathLst>
            </a:custGeom>
            <a:solidFill>
              <a:srgbClr val="5E3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67;p52"/>
            <p:cNvSpPr/>
            <p:nvPr/>
          </p:nvSpPr>
          <p:spPr>
            <a:xfrm>
              <a:off x="2256400" y="2354875"/>
              <a:ext cx="614625" cy="1247450"/>
            </a:xfrm>
            <a:custGeom>
              <a:avLst/>
              <a:gdLst/>
              <a:ahLst/>
              <a:cxnLst/>
              <a:rect l="l" t="t" r="r" b="b"/>
              <a:pathLst>
                <a:path w="24585" h="49898" extrusionOk="0">
                  <a:moveTo>
                    <a:pt x="5233" y="0"/>
                  </a:moveTo>
                  <a:cubicBezTo>
                    <a:pt x="1101" y="0"/>
                    <a:pt x="1" y="3847"/>
                    <a:pt x="100" y="8403"/>
                  </a:cubicBezTo>
                  <a:cubicBezTo>
                    <a:pt x="251" y="15382"/>
                    <a:pt x="3272" y="22671"/>
                    <a:pt x="5716" y="28988"/>
                  </a:cubicBezTo>
                  <a:cubicBezTo>
                    <a:pt x="6927" y="32118"/>
                    <a:pt x="12729" y="49341"/>
                    <a:pt x="15869" y="49835"/>
                  </a:cubicBezTo>
                  <a:cubicBezTo>
                    <a:pt x="16134" y="49877"/>
                    <a:pt x="16396" y="49897"/>
                    <a:pt x="16656" y="49897"/>
                  </a:cubicBezTo>
                  <a:cubicBezTo>
                    <a:pt x="20125" y="49897"/>
                    <a:pt x="23124" y="46318"/>
                    <a:pt x="23829" y="42516"/>
                  </a:cubicBezTo>
                  <a:cubicBezTo>
                    <a:pt x="24585" y="38429"/>
                    <a:pt x="23416" y="34243"/>
                    <a:pt x="22259" y="30268"/>
                  </a:cubicBezTo>
                  <a:cubicBezTo>
                    <a:pt x="20987" y="25891"/>
                    <a:pt x="19713" y="21515"/>
                    <a:pt x="18440" y="17137"/>
                  </a:cubicBezTo>
                  <a:cubicBezTo>
                    <a:pt x="16586" y="10766"/>
                    <a:pt x="13774" y="1383"/>
                    <a:pt x="6631" y="130"/>
                  </a:cubicBezTo>
                  <a:cubicBezTo>
                    <a:pt x="6131" y="43"/>
                    <a:pt x="5665" y="0"/>
                    <a:pt x="52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68;p52"/>
            <p:cNvSpPr/>
            <p:nvPr/>
          </p:nvSpPr>
          <p:spPr>
            <a:xfrm>
              <a:off x="1774975" y="1582150"/>
              <a:ext cx="1025500" cy="1579025"/>
            </a:xfrm>
            <a:custGeom>
              <a:avLst/>
              <a:gdLst/>
              <a:ahLst/>
              <a:cxnLst/>
              <a:rect l="l" t="t" r="r" b="b"/>
              <a:pathLst>
                <a:path w="41020" h="63161" extrusionOk="0">
                  <a:moveTo>
                    <a:pt x="25867" y="1"/>
                  </a:moveTo>
                  <a:cubicBezTo>
                    <a:pt x="25587" y="1"/>
                    <a:pt x="25304" y="6"/>
                    <a:pt x="25020" y="18"/>
                  </a:cubicBezTo>
                  <a:cubicBezTo>
                    <a:pt x="18247" y="286"/>
                    <a:pt x="10434" y="3688"/>
                    <a:pt x="8755" y="7892"/>
                  </a:cubicBezTo>
                  <a:cubicBezTo>
                    <a:pt x="7500" y="11036"/>
                    <a:pt x="6229" y="14242"/>
                    <a:pt x="5964" y="17619"/>
                  </a:cubicBezTo>
                  <a:cubicBezTo>
                    <a:pt x="5652" y="21601"/>
                    <a:pt x="6746" y="25720"/>
                    <a:pt x="5591" y="29544"/>
                  </a:cubicBezTo>
                  <a:cubicBezTo>
                    <a:pt x="4081" y="34536"/>
                    <a:pt x="0" y="37251"/>
                    <a:pt x="504" y="42617"/>
                  </a:cubicBezTo>
                  <a:cubicBezTo>
                    <a:pt x="970" y="47572"/>
                    <a:pt x="2340" y="53664"/>
                    <a:pt x="5274" y="57776"/>
                  </a:cubicBezTo>
                  <a:cubicBezTo>
                    <a:pt x="7533" y="60944"/>
                    <a:pt x="11476" y="63161"/>
                    <a:pt x="15227" y="63161"/>
                  </a:cubicBezTo>
                  <a:cubicBezTo>
                    <a:pt x="16866" y="63161"/>
                    <a:pt x="18469" y="62737"/>
                    <a:pt x="19879" y="61784"/>
                  </a:cubicBezTo>
                  <a:cubicBezTo>
                    <a:pt x="23187" y="59547"/>
                    <a:pt x="24446" y="55223"/>
                    <a:pt x="27433" y="52571"/>
                  </a:cubicBezTo>
                  <a:cubicBezTo>
                    <a:pt x="31040" y="49366"/>
                    <a:pt x="36965" y="48739"/>
                    <a:pt x="39140" y="44430"/>
                  </a:cubicBezTo>
                  <a:cubicBezTo>
                    <a:pt x="41020" y="40707"/>
                    <a:pt x="39012" y="36228"/>
                    <a:pt x="36635" y="32802"/>
                  </a:cubicBezTo>
                  <a:cubicBezTo>
                    <a:pt x="34256" y="29376"/>
                    <a:pt x="31348" y="25875"/>
                    <a:pt x="31337" y="21705"/>
                  </a:cubicBezTo>
                  <a:cubicBezTo>
                    <a:pt x="31330" y="18773"/>
                    <a:pt x="32784" y="16068"/>
                    <a:pt x="33992" y="13396"/>
                  </a:cubicBezTo>
                  <a:cubicBezTo>
                    <a:pt x="35200" y="10725"/>
                    <a:pt x="36202" y="7687"/>
                    <a:pt x="35271" y="4907"/>
                  </a:cubicBezTo>
                  <a:cubicBezTo>
                    <a:pt x="34099" y="1411"/>
                    <a:pt x="30275" y="1"/>
                    <a:pt x="25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69;p52"/>
            <p:cNvSpPr/>
            <p:nvPr/>
          </p:nvSpPr>
          <p:spPr>
            <a:xfrm>
              <a:off x="1672500" y="3463200"/>
              <a:ext cx="1679025" cy="656375"/>
            </a:xfrm>
            <a:custGeom>
              <a:avLst/>
              <a:gdLst/>
              <a:ahLst/>
              <a:cxnLst/>
              <a:rect l="l" t="t" r="r" b="b"/>
              <a:pathLst>
                <a:path w="67161" h="26255" extrusionOk="0">
                  <a:moveTo>
                    <a:pt x="12230" y="0"/>
                  </a:moveTo>
                  <a:cubicBezTo>
                    <a:pt x="11651" y="0"/>
                    <a:pt x="11111" y="88"/>
                    <a:pt x="10638" y="313"/>
                  </a:cubicBezTo>
                  <a:cubicBezTo>
                    <a:pt x="8498" y="1334"/>
                    <a:pt x="6211" y="6718"/>
                    <a:pt x="5372" y="8811"/>
                  </a:cubicBezTo>
                  <a:cubicBezTo>
                    <a:pt x="1" y="22223"/>
                    <a:pt x="13132" y="26254"/>
                    <a:pt x="26660" y="26254"/>
                  </a:cubicBezTo>
                  <a:cubicBezTo>
                    <a:pt x="35322" y="26254"/>
                    <a:pt x="44147" y="24601"/>
                    <a:pt x="48381" y="22700"/>
                  </a:cubicBezTo>
                  <a:cubicBezTo>
                    <a:pt x="54007" y="20173"/>
                    <a:pt x="62087" y="17670"/>
                    <a:pt x="64898" y="16269"/>
                  </a:cubicBezTo>
                  <a:cubicBezTo>
                    <a:pt x="67160" y="15142"/>
                    <a:pt x="63540" y="5888"/>
                    <a:pt x="61577" y="4297"/>
                  </a:cubicBezTo>
                  <a:cubicBezTo>
                    <a:pt x="59196" y="2366"/>
                    <a:pt x="56710" y="1694"/>
                    <a:pt x="54113" y="1694"/>
                  </a:cubicBezTo>
                  <a:cubicBezTo>
                    <a:pt x="49167" y="1694"/>
                    <a:pt x="43821" y="4132"/>
                    <a:pt x="38038" y="4949"/>
                  </a:cubicBezTo>
                  <a:cubicBezTo>
                    <a:pt x="37392" y="5040"/>
                    <a:pt x="36746" y="5082"/>
                    <a:pt x="36098" y="5082"/>
                  </a:cubicBezTo>
                  <a:cubicBezTo>
                    <a:pt x="30220" y="5082"/>
                    <a:pt x="24269" y="1669"/>
                    <a:pt x="18321" y="1135"/>
                  </a:cubicBezTo>
                  <a:cubicBezTo>
                    <a:pt x="16518" y="972"/>
                    <a:pt x="14155" y="0"/>
                    <a:pt x="1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164057" y="3320534"/>
            <a:ext cx="1467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11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3" name="Rectangle 2"/>
          <p:cNvSpPr/>
          <p:nvPr/>
        </p:nvSpPr>
        <p:spPr>
          <a:xfrm>
            <a:off x="2709818" y="592574"/>
            <a:ext cx="6759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EM YÊU ÂM NHẠC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1720"/>
            <a:ext cx="117652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80"/>
            <a:ext cx="12191999" cy="6858000"/>
          </a:xfrm>
        </p:spPr>
      </p:pic>
      <p:sp>
        <p:nvSpPr>
          <p:cNvPr id="9" name="Title 1"/>
          <p:cNvSpPr txBox="1"/>
          <p:nvPr/>
        </p:nvSpPr>
        <p:spPr>
          <a:xfrm>
            <a:off x="3810000" y="-15240"/>
            <a:ext cx="406908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2756854" y="1417320"/>
            <a:ext cx="6722426" cy="1722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345" indent="-34734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0410" indent="-28321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hát: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kèn tí hon</a:t>
            </a:r>
            <a:b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FF00"/>
              </a:solidFill>
            </a:endParaRPr>
          </a:p>
          <a:p>
            <a:pPr marL="2286000" lvl="5" indent="0" algn="ctr">
              <a:buNone/>
            </a:pP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ội kèn tí hon (Bài hát mẫu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22.241211" end="45303.1328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234778"/>
            <a:ext cx="123444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247135"/>
            <a:ext cx="11701849" cy="6400800"/>
          </a:xfrm>
        </p:spPr>
      </p:pic>
      <p:sp>
        <p:nvSpPr>
          <p:cNvPr id="5" name="TextBox 4"/>
          <p:cNvSpPr txBox="1"/>
          <p:nvPr/>
        </p:nvSpPr>
        <p:spPr>
          <a:xfrm>
            <a:off x="2285477" y="742951"/>
            <a:ext cx="665496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ctr">
              <a:buFontTx/>
              <a:buChar char="-"/>
            </a:pP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Theo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nẩy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BEAT đội kèn tí hon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.923584" end="42902.8085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9596" y="6034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358347"/>
            <a:ext cx="11701849" cy="6289588"/>
          </a:xfrm>
        </p:spPr>
      </p:pic>
      <p:sp>
        <p:nvSpPr>
          <p:cNvPr id="5" name="TextBox 4"/>
          <p:cNvSpPr txBox="1"/>
          <p:nvPr/>
        </p:nvSpPr>
        <p:spPr>
          <a:xfrm>
            <a:off x="2642361" y="742951"/>
            <a:ext cx="6954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0867" y="1617355"/>
            <a:ext cx="76691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 là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hơi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chơi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chân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b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" y="1629864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="">
      <p:transition spd="slow" advTm="2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358347"/>
            <a:ext cx="11701849" cy="6289588"/>
          </a:xfrm>
        </p:spPr>
      </p:pic>
      <p:sp>
        <p:nvSpPr>
          <p:cNvPr id="5" name="Rectangle 4"/>
          <p:cNvSpPr/>
          <p:nvPr/>
        </p:nvSpPr>
        <p:spPr>
          <a:xfrm>
            <a:off x="2706140" y="1558146"/>
            <a:ext cx="78836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đằng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mồm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xx</a:t>
            </a:r>
            <a:b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đi.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xx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2361" y="742951"/>
            <a:ext cx="6954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" y="1563918"/>
            <a:ext cx="158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185351"/>
            <a:ext cx="11701849" cy="6462584"/>
          </a:xfrm>
        </p:spPr>
      </p:pic>
      <p:sp>
        <p:nvSpPr>
          <p:cNvPr id="5" name="TextBox 4"/>
          <p:cNvSpPr txBox="1"/>
          <p:nvPr/>
        </p:nvSpPr>
        <p:spPr>
          <a:xfrm>
            <a:off x="4125301" y="742951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14" y="2118109"/>
            <a:ext cx="4724400" cy="2733476"/>
          </a:xfrm>
          <a:prstGeom prst="rect">
            <a:avLst/>
          </a:prstGeom>
        </p:spPr>
      </p:pic>
      <p:pic>
        <p:nvPicPr>
          <p:cNvPr id="7" name="BEAT đội kèn tí hon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.923584" end="42902.80859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9596" y="6034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2" y="185351"/>
            <a:ext cx="11701849" cy="6462584"/>
          </a:xfrm>
        </p:spPr>
      </p:pic>
      <p:sp>
        <p:nvSpPr>
          <p:cNvPr id="5" name="TextBox 4"/>
          <p:cNvSpPr txBox="1"/>
          <p:nvPr/>
        </p:nvSpPr>
        <p:spPr>
          <a:xfrm>
            <a:off x="2395665" y="742951"/>
            <a:ext cx="74478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BEAT đội kèn tí hon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.923584" end="42902.80859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9596" y="6034216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9946" y="3399830"/>
            <a:ext cx="842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38</Paragraphs>
  <Slides>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Hello</cp:lastModifiedBy>
  <cp:revision>45</cp:revision>
  <dcterms:created xsi:type="dcterms:W3CDTF">2020-08-26T07:02:00Z</dcterms:created>
  <dcterms:modified xsi:type="dcterms:W3CDTF">2022-03-14T15:11:14Z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