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81" r:id="rId3"/>
    <p:sldId id="544" r:id="rId4"/>
    <p:sldId id="527" r:id="rId5"/>
    <p:sldId id="565" r:id="rId6"/>
    <p:sldId id="566" r:id="rId7"/>
    <p:sldId id="567" r:id="rId8"/>
    <p:sldId id="531" r:id="rId9"/>
    <p:sldId id="290" r:id="rId10"/>
    <p:sldId id="291" r:id="rId11"/>
  </p:sldIdLst>
  <p:sldSz cx="12192000" cy="6858000"/>
  <p:notesSz cx="6858000" cy="9144000"/>
  <p:embeddedFontLst>
    <p:embeddedFont>
      <p:font typeface=".VnHelvetInsH" panose="020B720000000000000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Impact" panose="020B0806030902050204" pitchFamily="3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474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8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8634A-4E2C-4473-8349-50374CB2EC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5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842B6-1795-4EC3-B33D-80812FBE1E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39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F1E4D-3034-4C62-8476-4E338E4B78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10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910EE-B0D0-4070-A36A-C8B75B36FF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63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AA6EC-C2F0-4CE9-85E0-8E25C0B676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68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9261E-3CE9-40AB-98A5-30FC69EEA9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92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8BE08-561F-4364-90BE-C391179D8A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6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B8410-3485-44C2-BC53-E8B5BDBEC1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1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BD3C6-4703-48C2-8F45-2C42603CB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83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96B04-A146-4885-AC4A-9CB6626B45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42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16AF5-185C-403A-9B6A-EF91EFB3BF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08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45E12-DF6C-4629-A61B-2C2CFAC857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09830"/>
      </p:ext>
    </p:extLst>
  </p:cSld>
  <p:clrMapOvr>
    <a:masterClrMapping/>
  </p:clrMapOvr>
  <p:transition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8949" y="274638"/>
            <a:ext cx="1097410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949" y="1600201"/>
            <a:ext cx="1097410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949" y="6356351"/>
            <a:ext cx="2846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949" y="6356351"/>
            <a:ext cx="3862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949" y="6356351"/>
            <a:ext cx="2846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F3884-16AB-4897-A5B9-AACC58E7ACDD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40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9.xml"/><Relationship Id="rId5" Type="http://schemas.openxmlformats.org/officeDocument/2006/relationships/image" Target="../media/image7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9.xml"/><Relationship Id="rId5" Type="http://schemas.openxmlformats.org/officeDocument/2006/relationships/image" Target="../media/image7.jp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9.xml"/><Relationship Id="rId5" Type="http://schemas.openxmlformats.org/officeDocument/2006/relationships/image" Target="../media/image7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5495" y="2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mừng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quý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thầy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cô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sinh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dự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âm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4660" y="708339"/>
            <a:ext cx="10277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1, 2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Administrator\Desktop\xoa 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60" y="3903998"/>
            <a:ext cx="3696237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10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/>
          <a:stretch/>
        </p:blipFill>
        <p:spPr>
          <a:xfrm>
            <a:off x="0" y="1429555"/>
            <a:ext cx="12192000" cy="5428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5499" y="648586"/>
            <a:ext cx="262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9720" y="1429556"/>
            <a:ext cx="8972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HÁT BÀI: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EM VẪN NHỚ TRƯỜNG XƯA</a:t>
            </a:r>
            <a:endParaRPr lang="en-US" sz="32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097"/>
            <a:ext cx="3090929" cy="2090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728820">
            <a:off x="350863" y="149393"/>
            <a:ext cx="3228305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CHỦ ĐỀ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7883" y="1558345"/>
            <a:ext cx="2781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 TRƯỜNG</a:t>
            </a:r>
          </a:p>
        </p:txBody>
      </p:sp>
    </p:spTree>
    <p:extLst>
      <p:ext uri="{BB962C8B-B14F-4D97-AF65-F5344CB8AC3E}">
        <p14:creationId xmlns:p14="http://schemas.microsoft.com/office/powerpoint/2010/main" val="1988788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AutoShap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0464476" y="5867400"/>
            <a:ext cx="1219525" cy="8382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3323" y="220666"/>
            <a:ext cx="11583051" cy="1074737"/>
          </a:xfrm>
          <a:prstGeom prst="roundRect">
            <a:avLst/>
          </a:prstGeom>
          <a:solidFill>
            <a:srgbClr val="3333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759526" y="2133600"/>
            <a:ext cx="7924474" cy="5842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Lân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759526" y="3429003"/>
            <a:ext cx="7924474" cy="646113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 Long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759526" y="4749803"/>
            <a:ext cx="7924474" cy="646113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5" descr="hình ảnh animals : &amp;dstrok;ộng vật; tôm, ếch, lươn, crayfish, frogs, baby food; animation, ảnh &amp;dstrok;ộng, hình &amp;dstrok;ộng, con vo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5638803"/>
            <a:ext cx="915051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782321" y="4800603"/>
            <a:ext cx="7924474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1219528" y="2362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219528" y="2362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1226039" y="23336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8"/>
          <p:cNvSpPr>
            <a:spLocks noChangeArrowheads="1" noChangeShapeType="1" noTextEdit="1"/>
          </p:cNvSpPr>
          <p:nvPr/>
        </p:nvSpPr>
        <p:spPr bwMode="auto">
          <a:xfrm>
            <a:off x="1219528" y="2362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4" name="WordArt 9"/>
          <p:cNvSpPr>
            <a:spLocks noChangeArrowheads="1" noChangeShapeType="1" noTextEdit="1"/>
          </p:cNvSpPr>
          <p:nvPr/>
        </p:nvSpPr>
        <p:spPr bwMode="auto">
          <a:xfrm>
            <a:off x="1283026" y="2362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5" name="WordArt 10"/>
          <p:cNvSpPr>
            <a:spLocks noChangeArrowheads="1" noChangeShapeType="1" noTextEdit="1"/>
          </p:cNvSpPr>
          <p:nvPr/>
        </p:nvSpPr>
        <p:spPr bwMode="auto">
          <a:xfrm>
            <a:off x="1239065" y="2362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6" name="WordArt 11"/>
          <p:cNvSpPr>
            <a:spLocks noChangeArrowheads="1" noChangeShapeType="1" noTextEdit="1"/>
          </p:cNvSpPr>
          <p:nvPr/>
        </p:nvSpPr>
        <p:spPr bwMode="auto">
          <a:xfrm>
            <a:off x="1219528" y="2362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7" name="WordArt 12"/>
          <p:cNvSpPr>
            <a:spLocks noChangeArrowheads="1" noChangeShapeType="1" noTextEdit="1"/>
          </p:cNvSpPr>
          <p:nvPr/>
        </p:nvSpPr>
        <p:spPr bwMode="auto">
          <a:xfrm>
            <a:off x="1219528" y="2362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8" name="WordArt 13"/>
          <p:cNvSpPr>
            <a:spLocks noChangeArrowheads="1" noChangeShapeType="1" noTextEdit="1"/>
          </p:cNvSpPr>
          <p:nvPr/>
        </p:nvSpPr>
        <p:spPr bwMode="auto">
          <a:xfrm>
            <a:off x="1226039" y="23479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9" name="WordArt 14"/>
          <p:cNvSpPr>
            <a:spLocks noChangeArrowheads="1" noChangeShapeType="1" noTextEdit="1"/>
          </p:cNvSpPr>
          <p:nvPr/>
        </p:nvSpPr>
        <p:spPr bwMode="auto">
          <a:xfrm>
            <a:off x="1219528" y="2362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20" name="WordArt 15"/>
          <p:cNvSpPr>
            <a:spLocks noChangeArrowheads="1" noChangeShapeType="1" noTextEdit="1"/>
          </p:cNvSpPr>
          <p:nvPr/>
        </p:nvSpPr>
        <p:spPr bwMode="auto">
          <a:xfrm>
            <a:off x="1219528" y="2362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444500" y="1876425"/>
            <a:ext cx="2336474" cy="1752600"/>
            <a:chOff x="4320" y="2928"/>
            <a:chExt cx="1104" cy="1104"/>
          </a:xfrm>
        </p:grpSpPr>
        <p:sp>
          <p:nvSpPr>
            <p:cNvPr id="28694" name="AutoShape 2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8695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22058" y="6336268"/>
            <a:ext cx="448491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3.HĐ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205842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6.99422E-6 L 0.12499 -0.15538 " pathEditMode="relative" ptsTypes="AA">
                                      <p:cBhvr>
                                        <p:cTn id="1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AutoShap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0567053" y="5867400"/>
            <a:ext cx="1217897" cy="8382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7051" y="76200"/>
            <a:ext cx="11581424" cy="1219200"/>
          </a:xfrm>
          <a:prstGeom prst="roundRect">
            <a:avLst/>
          </a:prstGeom>
          <a:solidFill>
            <a:srgbClr val="3333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759526" y="2133600"/>
            <a:ext cx="7924474" cy="5842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2/4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759526" y="3378200"/>
            <a:ext cx="7924474" cy="5842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3/4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759526" y="4572000"/>
            <a:ext cx="7924474" cy="5842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4/4</a:t>
            </a:r>
          </a:p>
        </p:txBody>
      </p:sp>
      <p:pic>
        <p:nvPicPr>
          <p:cNvPr id="8" name="Picture 15" descr="hình ảnh animals : &amp;dstrok;ộng vật; tôm, ếch, lươn, crayfish, frogs, baby food; animation, ảnh &amp;dstrok;ộng, hình &amp;dstrok;ộng, con vo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5257803"/>
            <a:ext cx="915051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759526" y="2133600"/>
            <a:ext cx="7924474" cy="58420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2/4</a:t>
            </a: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2242039" y="53816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8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4" name="WordArt 9"/>
          <p:cNvSpPr>
            <a:spLocks noChangeArrowheads="1" noChangeShapeType="1" noTextEdit="1"/>
          </p:cNvSpPr>
          <p:nvPr/>
        </p:nvSpPr>
        <p:spPr bwMode="auto">
          <a:xfrm>
            <a:off x="2299026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5" name="WordArt 10"/>
          <p:cNvSpPr>
            <a:spLocks noChangeArrowheads="1" noChangeShapeType="1" noTextEdit="1"/>
          </p:cNvSpPr>
          <p:nvPr/>
        </p:nvSpPr>
        <p:spPr bwMode="auto">
          <a:xfrm>
            <a:off x="2255065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6" name="WordArt 11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7" name="WordArt 12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8" name="WordArt 13"/>
          <p:cNvSpPr>
            <a:spLocks noChangeArrowheads="1" noChangeShapeType="1" noTextEdit="1"/>
          </p:cNvSpPr>
          <p:nvPr/>
        </p:nvSpPr>
        <p:spPr bwMode="auto">
          <a:xfrm>
            <a:off x="2242039" y="53959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9" name="WordArt 14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20" name="WordArt 15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1460500" y="4924425"/>
            <a:ext cx="2336474" cy="1752600"/>
            <a:chOff x="4320" y="2928"/>
            <a:chExt cx="1104" cy="1104"/>
          </a:xfrm>
        </p:grpSpPr>
        <p:sp>
          <p:nvSpPr>
            <p:cNvPr id="29718" name="AutoShape 2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9719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00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8844E-6 L 0.15416 -0.50058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250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0567053" y="6019800"/>
            <a:ext cx="1217897" cy="8382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7051" y="76200"/>
            <a:ext cx="11581424" cy="1219200"/>
          </a:xfrm>
          <a:prstGeom prst="roundRect">
            <a:avLst/>
          </a:prstGeom>
          <a:solidFill>
            <a:srgbClr val="3333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455053" y="1371600"/>
            <a:ext cx="7924475" cy="1446213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55053" y="3429000"/>
            <a:ext cx="7924475" cy="954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455053" y="4495803"/>
            <a:ext cx="7924475" cy="1446213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5" descr="hình ảnh animals : &amp;dstrok;ộng vật; tôm, ếch, lươn, crayfish, frogs, baby food; animation, ảnh &amp;dstrok;ộng, hình &amp;dstrok;ộng, con vo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27" y="5257803"/>
            <a:ext cx="91342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455053" y="1398588"/>
            <a:ext cx="7924475" cy="144621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WordArt 5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2242039" y="53816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4" name="WordArt 8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5" name="WordArt 9"/>
          <p:cNvSpPr>
            <a:spLocks noChangeArrowheads="1" noChangeShapeType="1" noTextEdit="1"/>
          </p:cNvSpPr>
          <p:nvPr/>
        </p:nvSpPr>
        <p:spPr bwMode="auto">
          <a:xfrm>
            <a:off x="2299026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6" name="WordArt 10"/>
          <p:cNvSpPr>
            <a:spLocks noChangeArrowheads="1" noChangeShapeType="1" noTextEdit="1"/>
          </p:cNvSpPr>
          <p:nvPr/>
        </p:nvSpPr>
        <p:spPr bwMode="auto">
          <a:xfrm>
            <a:off x="2255065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7" name="WordArt 11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8" name="WordArt 12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9" name="WordArt 13"/>
          <p:cNvSpPr>
            <a:spLocks noChangeArrowheads="1" noChangeShapeType="1" noTextEdit="1"/>
          </p:cNvSpPr>
          <p:nvPr/>
        </p:nvSpPr>
        <p:spPr bwMode="auto">
          <a:xfrm>
            <a:off x="2242039" y="53959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20" name="WordArt 14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21" name="WordArt 15"/>
          <p:cNvSpPr>
            <a:spLocks noChangeArrowheads="1" noChangeShapeType="1" noTextEdit="1"/>
          </p:cNvSpPr>
          <p:nvPr/>
        </p:nvSpPr>
        <p:spPr bwMode="auto">
          <a:xfrm>
            <a:off x="2235528" y="54102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116950" y="4924425"/>
            <a:ext cx="2338103" cy="1752600"/>
            <a:chOff x="4320" y="2928"/>
            <a:chExt cx="1104" cy="1104"/>
          </a:xfrm>
        </p:grpSpPr>
        <p:sp>
          <p:nvSpPr>
            <p:cNvPr id="30742" name="AutoShape 2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0743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722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8844E-6 L 0.15416 -0.50058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250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7371" y="201933"/>
            <a:ext cx="1085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VAN DOG E VAN NHO TRUOG X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2078" y="3457576"/>
            <a:ext cx="6987997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5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FF00"/>
                </a:solidFill>
              </a:rPr>
              <a:t>- </a:t>
            </a:r>
            <a:r>
              <a:rPr lang="en-US" sz="4000" b="1" i="1" dirty="0" err="1">
                <a:solidFill>
                  <a:srgbClr val="FFFF00"/>
                </a:solidFill>
              </a:rPr>
              <a:t>Củng</a:t>
            </a:r>
            <a:r>
              <a:rPr lang="en-US" sz="4000" b="1" i="1" dirty="0">
                <a:solidFill>
                  <a:srgbClr val="FFFF00"/>
                </a:solidFill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</a:rPr>
              <a:t>cố</a:t>
            </a:r>
            <a:r>
              <a:rPr lang="en-US" sz="4000" b="1" i="1" dirty="0">
                <a:solidFill>
                  <a:srgbClr val="FFFF00"/>
                </a:solidFill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</a:rPr>
              <a:t>dặn</a:t>
            </a:r>
            <a:r>
              <a:rPr lang="en-US" sz="4000" b="1" i="1" dirty="0">
                <a:solidFill>
                  <a:srgbClr val="FFFF00"/>
                </a:solidFill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</a:rPr>
              <a:t>dò</a:t>
            </a:r>
            <a:r>
              <a:rPr lang="en-US" sz="4000" b="1" i="1" dirty="0">
                <a:solidFill>
                  <a:srgbClr val="FFFF00"/>
                </a:solidFill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</a:rPr>
              <a:t>nêu</a:t>
            </a:r>
            <a:r>
              <a:rPr lang="en-US" sz="4000" b="1" i="1" dirty="0">
                <a:solidFill>
                  <a:srgbClr val="FFFF00"/>
                </a:solidFill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</a:rPr>
              <a:t>giáo</a:t>
            </a:r>
            <a:r>
              <a:rPr lang="en-US" sz="4000" b="1" i="1" dirty="0">
                <a:solidFill>
                  <a:srgbClr val="FFFF00"/>
                </a:solidFill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</a:rPr>
              <a:t>dục</a:t>
            </a:r>
            <a:endParaRPr lang="en-US" sz="4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22" y="3686628"/>
            <a:ext cx="4586893" cy="2039958"/>
          </a:xfrm>
          <a:prstGeom prst="rect">
            <a:avLst/>
          </a:prstGeom>
        </p:spPr>
      </p:pic>
      <p:pic>
        <p:nvPicPr>
          <p:cNvPr id="12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0431" y="4551529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142830">
            <a:off x="74151" y="445057"/>
            <a:ext cx="9548390" cy="1754326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Chúc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thầy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cô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mạnh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khỏe</a:t>
            </a:r>
            <a:r>
              <a:rPr lang="en-US" sz="5400" dirty="0">
                <a:solidFill>
                  <a:srgbClr val="FF0000"/>
                </a:solidFill>
              </a:rPr>
              <a:t>, </a:t>
            </a:r>
            <a:r>
              <a:rPr lang="en-US" sz="5400" dirty="0" err="1">
                <a:solidFill>
                  <a:srgbClr val="FF0000"/>
                </a:solidFill>
              </a:rPr>
              <a:t>các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bạn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học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sinh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chăm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ngoan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học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giỏi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6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8346" y="2824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4162</TotalTime>
  <Words>305</Words>
  <Application>Microsoft Office PowerPoint</Application>
  <PresentationFormat>Widescreen</PresentationFormat>
  <Paragraphs>65</Paragraphs>
  <Slides>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Times New Roman</vt:lpstr>
      <vt:lpstr>Calibri Light</vt:lpstr>
      <vt:lpstr>Impact</vt:lpstr>
      <vt:lpstr>Arial</vt:lpstr>
      <vt:lpstr>Calibri</vt:lpstr>
      <vt:lpstr>.VnHelvetInsH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616</cp:revision>
  <dcterms:created xsi:type="dcterms:W3CDTF">2020-08-30T12:35:12Z</dcterms:created>
  <dcterms:modified xsi:type="dcterms:W3CDTF">2022-03-05T03:45:03Z</dcterms:modified>
</cp:coreProperties>
</file>