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17"/>
  </p:notesMasterIdLst>
  <p:sldIdLst>
    <p:sldId id="256" r:id="rId3"/>
    <p:sldId id="587" r:id="rId4"/>
    <p:sldId id="276" r:id="rId5"/>
    <p:sldId id="277" r:id="rId6"/>
    <p:sldId id="278" r:id="rId7"/>
    <p:sldId id="279" r:id="rId8"/>
    <p:sldId id="280" r:id="rId9"/>
    <p:sldId id="588" r:id="rId10"/>
    <p:sldId id="282" r:id="rId11"/>
    <p:sldId id="589" r:id="rId12"/>
    <p:sldId id="281" r:id="rId13"/>
    <p:sldId id="288" r:id="rId14"/>
    <p:sldId id="289" r:id="rId15"/>
    <p:sldId id="29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F35255-FCF3-46F4-BCD3-BBE3CE354E7A}">
          <p14:sldIdLst>
            <p14:sldId id="256"/>
            <p14:sldId id="587"/>
          </p14:sldIdLst>
        </p14:section>
        <p14:section name="Untitled Section" id="{A81F3B97-01E5-47A5-8383-1FE893CE0437}">
          <p14:sldIdLst>
            <p14:sldId id="276"/>
            <p14:sldId id="277"/>
            <p14:sldId id="278"/>
            <p14:sldId id="279"/>
            <p14:sldId id="280"/>
            <p14:sldId id="588"/>
            <p14:sldId id="282"/>
            <p14:sldId id="589"/>
            <p14:sldId id="281"/>
            <p14:sldId id="288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69A74-311A-4045-A8E2-7BFA5B51383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A12F6-241A-4379-BF28-A419DCE1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7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3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7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20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8CF3A-4D13-5A4F-9300-3C86AC48E35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131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8658-E3AA-B645-9134-BD7E3E4F7DE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735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6945-B750-E642-B694-AD1748378AD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800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20E9-FB5A-EA48-B882-C6834672BC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121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D36CA-36CB-704B-8367-D557A0E63A4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707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ACFE-BFB7-B64D-9D15-EFDCB1E9AC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791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F215-2363-AC4C-89AF-30580539ACD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849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D95-901A-664E-8675-1E6800E7BF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727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6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88F6-588A-0549-9A83-9412AD3914E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878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4657-45AF-0E4E-AAD7-0C2B43C245E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515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C0F5B-5826-3645-AEF5-F874B1E520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917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42"/>
            <a:ext cx="8224838" cy="1138237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112DED6-0910-A84A-9327-3F1BAA243D2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4FCE47-CADA-124C-A852-31D5D5A63A3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6999EA-94F7-964E-9A39-773862BC332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F686CD-6159-EC42-A28B-FD6A5A378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6251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C5EDE2E-76D1-694B-AC83-F2C24A2318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40A096-C4E3-9B42-9A2E-469F196CC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7A6BD6-60A9-C14B-9919-529ED15513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A67FA-6B16-C24F-8D4C-BD2C61EDF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85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2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1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07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5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44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4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2650-CA72-4E70-B3EB-6BB6F87D8FD1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EE654-2D2E-0B42-A6C6-7B37891C2E9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68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4a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457200" y="163513"/>
            <a:ext cx="8288338" cy="433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Inflate">
              <a:avLst>
                <a:gd name="adj" fmla="val 30093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chemeClr val="accent2"/>
                </a:solidFill>
                <a:latin typeface="Times New Roman"/>
                <a:cs typeface="Times New Roman"/>
              </a:rPr>
              <a:t>CHÀO MỪNG QUÝ THẦY CÔ VỀ DỰ GIỜ THĂM LỚP</a:t>
            </a:r>
          </a:p>
        </p:txBody>
      </p:sp>
      <p:pic>
        <p:nvPicPr>
          <p:cNvPr id="5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0153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7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8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 additive="repl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575556" y="569650"/>
            <a:ext cx="8280920" cy="35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0190" y="484534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EDD4D-DC1D-44CF-B910-B7CB9DEB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64795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AEE363-6B1A-409A-8488-5DA218C3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201" y="2253124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B4E02-4A1B-4714-AE28-DE6660391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54" y="2255520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E5714-4A6A-42CF-89E5-AAFACA6D6B64}"/>
              </a:ext>
            </a:extLst>
          </p:cNvPr>
          <p:cNvSpPr txBox="1"/>
          <p:nvPr/>
        </p:nvSpPr>
        <p:spPr>
          <a:xfrm>
            <a:off x="2210178" y="221679"/>
            <a:ext cx="5026118" cy="4001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FC1DFB-D8A3-46E6-B7FA-0447ECDF4C09}"/>
              </a:ext>
            </a:extLst>
          </p:cNvPr>
          <p:cNvSpPr txBox="1"/>
          <p:nvPr/>
        </p:nvSpPr>
        <p:spPr>
          <a:xfrm>
            <a:off x="575556" y="4158372"/>
            <a:ext cx="8280920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BD4E2D-61A9-4E44-B484-45F3C8E0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62076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9573C8-8701-40C1-AF06-3D33002C3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962" y="4140889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79D82D-287C-4610-9DA1-F472E9490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83" y="4158372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C6D3B6-22AE-4289-99C4-4EC30A5E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130336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322C1E-823C-4826-ACFE-7DC9BD80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515" y="2253124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3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810000" y="5181600"/>
            <a:ext cx="3276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bài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4" name="MP4 TDN DOG LU V SO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2" end="19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260648"/>
            <a:ext cx="828092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0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3722688" y="4953000"/>
            <a:ext cx="46593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5400" dirty="0" err="1">
                <a:solidFill>
                  <a:schemeClr val="bg1"/>
                </a:solidFill>
              </a:rPr>
              <a:t>Đọc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nhạc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với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các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hình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thức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1143000" y="457200"/>
            <a:ext cx="1981200" cy="1219200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DÃY 1</a:t>
            </a:r>
          </a:p>
        </p:txBody>
      </p:sp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3200400" y="558800"/>
            <a:ext cx="335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6000" i="1" dirty="0" err="1">
                <a:solidFill>
                  <a:srgbClr val="FFFF00"/>
                </a:solidFill>
              </a:rPr>
              <a:t>Đọc</a:t>
            </a:r>
            <a:r>
              <a:rPr lang="en-US" sz="6000" i="1" dirty="0">
                <a:solidFill>
                  <a:srgbClr val="FFFF00"/>
                </a:solidFill>
              </a:rPr>
              <a:t> </a:t>
            </a:r>
            <a:r>
              <a:rPr lang="en-US" sz="6000" i="1" dirty="0" err="1">
                <a:solidFill>
                  <a:srgbClr val="FFFF00"/>
                </a:solidFill>
              </a:rPr>
              <a:t>nhạc</a:t>
            </a:r>
            <a:endParaRPr lang="en-US" sz="6000" i="1" dirty="0">
              <a:solidFill>
                <a:srgbClr val="FFFF00"/>
              </a:solidFill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1066800" y="1879600"/>
            <a:ext cx="1981200" cy="1219200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DÃY 2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3238500" y="1981200"/>
            <a:ext cx="335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6000" i="1" dirty="0" err="1">
                <a:solidFill>
                  <a:srgbClr val="FFFF00"/>
                </a:solidFill>
              </a:rPr>
              <a:t>Ghép</a:t>
            </a:r>
            <a:r>
              <a:rPr lang="en-US" sz="6000" i="1" dirty="0">
                <a:solidFill>
                  <a:srgbClr val="FFFF00"/>
                </a:solidFill>
              </a:rPr>
              <a:t> </a:t>
            </a:r>
            <a:r>
              <a:rPr lang="en-US" sz="6000" i="1" dirty="0" err="1">
                <a:solidFill>
                  <a:srgbClr val="FFFF00"/>
                </a:solidFill>
              </a:rPr>
              <a:t>lời</a:t>
            </a:r>
            <a:r>
              <a:rPr lang="en-US" sz="6000" i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3200400" y="3208338"/>
            <a:ext cx="2971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3600" i="1" dirty="0" err="1">
                <a:solidFill>
                  <a:schemeClr val="bg1"/>
                </a:solidFill>
              </a:rPr>
              <a:t>Đổi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ngược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lại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3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244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0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 rot="-569373">
            <a:off x="150813" y="203200"/>
            <a:ext cx="34877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3600" dirty="0" err="1">
                <a:solidFill>
                  <a:srgbClr val="0000CC"/>
                </a:solidFill>
              </a:rPr>
              <a:t>Nêu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giáo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dục-củng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cố-dặn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dò</a:t>
            </a:r>
            <a:endParaRPr lang="en-US" sz="3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21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62600"/>
            <a:ext cx="65532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prstTxWarp prst="textWave2">
              <a:avLst/>
            </a:prstTxWarp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</a:rPr>
              <a:t>Chúc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thầy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mạnh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khỏe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sinh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chăm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ngoan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giỏi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20AE0E-9341-A748-9831-65DBFF672A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8" t="19334" r="54167" b="41575"/>
          <a:stretch/>
        </p:blipFill>
        <p:spPr>
          <a:xfrm>
            <a:off x="400159" y="332656"/>
            <a:ext cx="8343682" cy="6192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6EC83-C467-BB47-B756-BA526431F83B}"/>
              </a:ext>
            </a:extLst>
          </p:cNvPr>
          <p:cNvSpPr txBox="1"/>
          <p:nvPr/>
        </p:nvSpPr>
        <p:spPr>
          <a:xfrm>
            <a:off x="3767162" y="998438"/>
            <a:ext cx="1609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DE378-16E4-DB48-AC4C-D8E288655617}"/>
              </a:ext>
            </a:extLst>
          </p:cNvPr>
          <p:cNvSpPr txBox="1"/>
          <p:nvPr/>
        </p:nvSpPr>
        <p:spPr>
          <a:xfrm>
            <a:off x="2087724" y="1523183"/>
            <a:ext cx="665611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 SỐ 7: ĐỒNG LÚA BÊN SÔNG</a:t>
            </a:r>
          </a:p>
        </p:txBody>
      </p:sp>
      <p:pic>
        <p:nvPicPr>
          <p:cNvPr id="2" name="GIỚI THIỆU TĐN">
            <a:hlinkClick r:id="" action="ppaction://media"/>
            <a:extLst>
              <a:ext uri="{FF2B5EF4-FFF2-40B4-BE49-F238E27FC236}">
                <a16:creationId xmlns:a16="http://schemas.microsoft.com/office/drawing/2014/main" id="{2FF11089-8C51-46D4-892D-7CEB0EE88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58570" y="46711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76600" y="5257800"/>
            <a:ext cx="5638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 thiệu bài TĐN số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11752" y="213873"/>
            <a:ext cx="2232248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2.NỘI DUNG: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DL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1139825" y="965200"/>
            <a:ext cx="54102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957388" y="381000"/>
            <a:ext cx="45750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 LÚA BÊN SÔNG</a:t>
            </a:r>
            <a:endParaRPr lang="en-US" sz="32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6257835"/>
            <a:ext cx="446375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1.HĐ TÌM HIỂU-KHÁM PHÁ</a:t>
            </a:r>
          </a:p>
        </p:txBody>
      </p:sp>
    </p:spTree>
    <p:extLst>
      <p:ext uri="{BB962C8B-B14F-4D97-AF65-F5344CB8AC3E}">
        <p14:creationId xmlns:p14="http://schemas.microsoft.com/office/powerpoint/2010/main" val="2035583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76600" y="5257800"/>
            <a:ext cx="586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Luyện cao độ, tiết tấu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304800"/>
            <a:ext cx="5410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3628" y="309839"/>
            <a:ext cx="609600" cy="609600"/>
          </a:xfrm>
          <a:prstGeom prst="rect">
            <a:avLst/>
          </a:prstGeom>
        </p:spPr>
      </p:pic>
      <p:pic>
        <p:nvPicPr>
          <p:cNvPr id="8" name="gõ tiết tấu 24">
            <a:hlinkClick r:id="" action="ppaction://media"/>
            <a:extLst>
              <a:ext uri="{FF2B5EF4-FFF2-40B4-BE49-F238E27FC236}">
                <a16:creationId xmlns:a16="http://schemas.microsoft.com/office/drawing/2014/main" id="{CF70A0D6-66CB-4EF4-8076-929F83F5A1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3648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0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10000" y="5181600"/>
            <a:ext cx="388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nốt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DL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539552" y="260648"/>
            <a:ext cx="756084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450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03648" y="908720"/>
            <a:ext cx="42351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Câu</a:t>
            </a:r>
            <a:r>
              <a:rPr lang="en-US" sz="5400" dirty="0">
                <a:solidFill>
                  <a:schemeClr val="bg1"/>
                </a:solidFill>
              </a:rPr>
              <a:t> 1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04206"/>
            <a:ext cx="8208912" cy="214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204" y="4437112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6257835"/>
            <a:ext cx="532784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2.HĐ THỰC HÀNH-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7739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691680" y="908720"/>
            <a:ext cx="27363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5400" dirty="0" err="1">
                <a:solidFill>
                  <a:schemeClr val="bg1"/>
                </a:solidFill>
              </a:rPr>
              <a:t>Câu</a:t>
            </a:r>
            <a:r>
              <a:rPr lang="en-US" sz="5400" dirty="0">
                <a:solidFill>
                  <a:schemeClr val="bg1"/>
                </a:solidFill>
              </a:rPr>
              <a:t> 2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8280920" cy="192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4503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575556" y="569650"/>
            <a:ext cx="8280920" cy="35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0190" y="4845341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E5714-4A6A-42CF-89E5-AAFACA6D6B64}"/>
              </a:ext>
            </a:extLst>
          </p:cNvPr>
          <p:cNvSpPr txBox="1"/>
          <p:nvPr/>
        </p:nvSpPr>
        <p:spPr>
          <a:xfrm>
            <a:off x="2210178" y="221679"/>
            <a:ext cx="5026118" cy="4001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HÁT CẢ BÀI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FC1DFB-D8A3-46E6-B7FA-0447ECDF4C09}"/>
              </a:ext>
            </a:extLst>
          </p:cNvPr>
          <p:cNvSpPr txBox="1"/>
          <p:nvPr/>
        </p:nvSpPr>
        <p:spPr>
          <a:xfrm>
            <a:off x="575556" y="4158372"/>
            <a:ext cx="8280920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575556" y="569650"/>
            <a:ext cx="8280920" cy="35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0190" y="484534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EDD4D-DC1D-44CF-B910-B7CB9DEB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64795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AEE363-6B1A-409A-8488-5DA218C3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201" y="2253124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17F90B-A088-4B10-98C6-68293C3E3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46" y="2255520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B4E02-4A1B-4714-AE28-DE6660391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54" y="2255520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669611-4B6F-4312-83E6-FCA1925D6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2264795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ED41FA-F751-4685-A4BF-565B4228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4" y="2255520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E5714-4A6A-42CF-89E5-AAFACA6D6B64}"/>
              </a:ext>
            </a:extLst>
          </p:cNvPr>
          <p:cNvSpPr txBox="1"/>
          <p:nvPr/>
        </p:nvSpPr>
        <p:spPr>
          <a:xfrm>
            <a:off x="2210178" y="221679"/>
            <a:ext cx="5026118" cy="4001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PHÁCH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FC1DFB-D8A3-46E6-B7FA-0447ECDF4C09}"/>
              </a:ext>
            </a:extLst>
          </p:cNvPr>
          <p:cNvSpPr txBox="1"/>
          <p:nvPr/>
        </p:nvSpPr>
        <p:spPr>
          <a:xfrm>
            <a:off x="575556" y="4158372"/>
            <a:ext cx="8280920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BD4E2D-61A9-4E44-B484-45F3C8E0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62076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06CCB7-88AE-4C2D-9C47-8ACB5F201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05" y="4149130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9573C8-8701-40C1-AF06-3D33002C3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962" y="4140889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95B6DB-92D5-4785-9D4D-119384FF4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09" y="4149130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79D82D-287C-4610-9DA1-F472E9490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286" y="4146091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3F3291-873F-4C22-9C9B-D7064100B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146" y="4151956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C6D3B6-22AE-4289-99C4-4EC30A5E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05" y="4141135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B0A3DC-CA61-4481-99F6-F39BD61BC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603" y="4140889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322C1E-823C-4826-ACFE-7DC9BD80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51" y="2253669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BB99A6-C89E-4EE0-8248-074C7E0C1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06" y="2264795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114273-BDB3-43D6-AB52-00A6FCC0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06" y="4143767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16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132</Words>
  <Application>Microsoft Office PowerPoint</Application>
  <PresentationFormat>On-screen Show (4:3)</PresentationFormat>
  <Paragraphs>24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39</cp:revision>
  <dcterms:created xsi:type="dcterms:W3CDTF">2021-03-21T03:21:49Z</dcterms:created>
  <dcterms:modified xsi:type="dcterms:W3CDTF">2022-03-21T05:02:12Z</dcterms:modified>
</cp:coreProperties>
</file>