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</p:sldMasterIdLst>
  <p:notesMasterIdLst>
    <p:notesMasterId r:id="rId16"/>
  </p:notesMasterIdLst>
  <p:sldIdLst>
    <p:sldId id="256" r:id="rId4"/>
    <p:sldId id="273" r:id="rId5"/>
    <p:sldId id="274" r:id="rId6"/>
    <p:sldId id="275" r:id="rId7"/>
    <p:sldId id="268" r:id="rId8"/>
    <p:sldId id="357" r:id="rId9"/>
    <p:sldId id="307" r:id="rId10"/>
    <p:sldId id="272" r:id="rId11"/>
    <p:sldId id="269" r:id="rId12"/>
    <p:sldId id="270" r:id="rId13"/>
    <p:sldId id="271" r:id="rId14"/>
    <p:sldId id="29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F35255-FCF3-46F4-BCD3-BBE3CE354E7A}">
          <p14:sldIdLst>
            <p14:sldId id="256"/>
            <p14:sldId id="273"/>
            <p14:sldId id="274"/>
            <p14:sldId id="275"/>
            <p14:sldId id="268"/>
            <p14:sldId id="357"/>
            <p14:sldId id="307"/>
            <p14:sldId id="272"/>
            <p14:sldId id="269"/>
            <p14:sldId id="270"/>
            <p14:sldId id="271"/>
          </p14:sldIdLst>
        </p14:section>
        <p14:section name="Untitled Section" id="{A81F3B97-01E5-47A5-8383-1FE893CE0437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69A74-311A-4045-A8E2-7BFA5B51383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A12F6-241A-4379-BF28-A419DCE1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7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82EF3-D4CD-44AC-818F-03FA6A69DE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DC1F5-B736-0D44-B043-D946DB87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F01DC-D782-7243-A031-0ECB1DCC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31A6-92FF-CE49-BA97-599C10E3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8CF3A-4D13-5A4F-9300-3C86AC48E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61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4B5B-42AA-C04B-B598-668B85EB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95305-B9A4-2D48-8471-F5C112CF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95582-67A9-6A4D-8065-18D56EBE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28658-E3AA-B645-9134-BD7E3E4F7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80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D0B03-D968-3147-B564-AE9E8480C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E6451-2B31-EE4D-A0C2-65E1EDFB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BE82-1BEE-2E42-921C-D616896A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B6945-B750-E642-B694-AD1748378A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66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0E9D6C-1CF3-1242-863E-DEA09A9C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57567A-E8E0-9142-B288-62D027CC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8B09D9-ADEA-0344-9E43-4EBEC986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920E9-FB5A-EA48-B882-C6834672B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483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047628-42C1-7347-9500-9F174C14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B76C97-9A5C-B143-902C-FBF706D2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FAAA18-AE44-264F-ABAA-6975D0F8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D36CA-36CB-704B-8367-D557A0E63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75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909DD2E-1C0B-0541-9C83-97511789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47F275-9A08-E74D-A806-3DA901B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3705ED-425D-2C40-A990-2A8BA75A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DACFE-BFB7-B64D-9D15-EFDCB1E9A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993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5C9581-FA5F-774A-9C5C-7A474C7F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28D625-6BDB-6C41-957C-737F5EE4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519FDF-6114-584F-9E56-F2386FAF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BF215-2363-AC4C-89AF-30580539A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32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6E28A1-F48A-664D-9799-7F84EECA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F170-9DB7-5742-97EC-1CB87FB0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5FC42D-A6B7-4247-866D-2B20C351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2DD95-901A-664E-8675-1E6800E7B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62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F943A9-A35D-3A4C-966C-DF36E245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8FF24A-D82F-4646-B26D-475072CA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363EC1-CCA3-4944-829F-263BB870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588F6-588A-0549-9A83-9412AD391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785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A1E2D-E97A-0343-926D-6D26715F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86DA-BACF-B645-AEB6-9BB72CC5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79FA5-4961-1546-A9B1-197DE4E2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A4657-45AF-0E4E-AAD7-0C2B43C24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930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011B-0F99-F641-96DD-104C7A5C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46151-C929-AC42-94CF-ABA56B05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2B3C1-B6C0-8648-9365-0EDA4752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C0F5B-5826-3645-AEF5-F874B1E52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595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2"/>
            <a:ext cx="8224838" cy="1138237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112DED6-0910-A84A-9327-3F1BAA243D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4FCE47-CADA-124C-A852-31D5D5A63A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6999EA-94F7-964E-9A39-773862BC332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F686CD-6159-EC42-A28B-FD6A5A378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834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5EDE2E-76D1-694B-AC83-F2C24A231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40A096-C4E3-9B42-9A2E-469F196CC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7A6BD6-60A9-C14B-9919-529ED1551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A67FA-6B16-C24F-8D4C-BD2C61EDF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95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C9AC7-1793-4747-A415-D78C64404584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ACAA-6E60-4466-9408-8CBF7C63C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90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8B0D-90FF-4A83-9A86-34FEA5415468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9F93-A6B0-458A-812B-B3BCD1B0B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17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B955-D419-46C6-B09B-FD482D7E308C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96F1-1964-441A-AD87-220BDE4B2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071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80C77-6731-48A9-AF73-AAB27AA17AA0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366C-A4FB-44F7-9804-04272D754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914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8F55-2D6C-4C8D-8822-AB76BC0BA580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2521-8CE6-4E98-8D58-EF6CC7904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43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9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CFCE-593F-432A-BDC1-4F5CE2DCA294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86E0D-F9AE-4243-83A0-CF9591605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307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6B120-B50F-489F-944E-9BBAEFB16136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939BA-F52F-4ECE-9BAE-F96A0D51C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478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B9F2-8F5A-4E4D-8C3B-A26F05F5697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21779-22F4-46C1-A44C-DE957401B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76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F505-F12B-47CE-B20C-C0B3992EE944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B597-2B89-4A24-81A6-558B716829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266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0CFFD-FDCF-4181-8DAC-8D8EF33AB412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5F407-4CC1-4555-AC4F-140EB75A5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031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8F2F-EF8B-4C18-B493-E18A6F9D29E4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64658-C41B-4CEE-90E8-CF720624E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84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4838" cy="1138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16AE2-23D5-436B-8AE3-72F10D497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312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F034-55E1-48BE-A9E4-BEA0ED97E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93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1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770A1F-167F-B341-879F-958E0367C5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27C3FC4-9918-B04C-8EA7-7A3385579B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AC121-EF3A-C346-8E57-F426776A8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6095B-FB55-9C41-9FC7-FAF8C8E86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BE3FF-DBBF-EA46-8B54-657669C61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 noProof="1" dirty="0">
                <a:solidFill>
                  <a:srgbClr val="898989"/>
                </a:solidFill>
              </a:defRPr>
            </a:lvl1pPr>
          </a:lstStyle>
          <a:p>
            <a:fld id="{1EEEE654-2D2E-0B42-A6C6-7B37891C2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3672D76-4A74-46E3-B7EF-B9B4EE14DF9B}" type="datetimeFigureOut">
              <a:rPr lang="en-US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E358DC-DE52-4336-8AED-6267EE5BB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3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5.mp3"/><Relationship Id="rId7" Type="http://schemas.openxmlformats.org/officeDocument/2006/relationships/image" Target="../media/image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153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3124200"/>
            <a:ext cx="3886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2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12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rot="21303501">
            <a:off x="2881313" y="3301078"/>
            <a:ext cx="3810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2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0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4" y="5903893"/>
            <a:ext cx="748276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BỨC TRANH VÀ CÂU GIAI ĐIỆU NÀY LÀ CỦA BÀI HÁT NÀO CHỦ ĐỀ CON VẬT ĐÃ HỌC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93688"/>
            <a:ext cx="810039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 ÁN CÂU 1:Bài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34447" y="88346"/>
            <a:ext cx="6074600" cy="774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ĐÁP ÁN CÂU 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81" y="5780782"/>
            <a:ext cx="714460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 CHÚ VOI CON Ở BẢN ĐÔN LÀ SÁNG TÁC CỦA NHẠC SĨ NÀO?</a:t>
            </a:r>
          </a:p>
        </p:txBody>
      </p:sp>
    </p:spTree>
    <p:extLst>
      <p:ext uri="{BB962C8B-B14F-4D97-AF65-F5344CB8AC3E}">
        <p14:creationId xmlns:p14="http://schemas.microsoft.com/office/powerpoint/2010/main" val="39464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151721"/>
            <a:ext cx="5220072" cy="17148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 VOI TRONG BÀI HÁT CÓ TÍNH CÁCH NHƯ NÀO?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04" y="147828"/>
            <a:ext cx="6552728" cy="774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3: Ham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27984" y="116632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TIẾT 27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87825" y="602441"/>
            <a:ext cx="5770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6904" y="1125661"/>
            <a:ext cx="50928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3" name="TextBox 2"/>
          <p:cNvSpPr txBox="1"/>
          <p:nvPr/>
        </p:nvSpPr>
        <p:spPr>
          <a:xfrm rot="19937431">
            <a:off x="122985" y="793785"/>
            <a:ext cx="3510862" cy="1394888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: LOÀI VẬT</a:t>
            </a:r>
          </a:p>
        </p:txBody>
      </p:sp>
    </p:spTree>
    <p:extLst>
      <p:ext uri="{BB962C8B-B14F-4D97-AF65-F5344CB8AC3E}">
        <p14:creationId xmlns:p14="http://schemas.microsoft.com/office/powerpoint/2010/main" val="56696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videoplayback-9.mp4">
            <a:hlinkClick r:id="" action="ppaction://media"/>
            <a:extLst>
              <a:ext uri="{FF2B5EF4-FFF2-40B4-BE49-F238E27FC236}">
                <a16:creationId xmlns:a16="http://schemas.microsoft.com/office/drawing/2014/main" id="{4F80FE6A-CB31-F14F-A012-2887C00B6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76672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Bai_hat_Chu_voi_con_o_Ban_Don"/>
          <p:cNvPicPr>
            <a:picLocks noChangeAspect="1" noChangeArrowheads="1"/>
          </p:cNvPicPr>
          <p:nvPr/>
        </p:nvPicPr>
        <p:blipFill>
          <a:blip r:embed="rId8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323528" y="374072"/>
            <a:ext cx="8496944" cy="62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7772400" y="3886200"/>
            <a:ext cx="8382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4800" y="4038600"/>
            <a:ext cx="8382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7260" y="374073"/>
            <a:ext cx="609600" cy="609600"/>
          </a:xfrm>
          <a:prstGeom prst="rect">
            <a:avLst/>
          </a:prstGeom>
        </p:spPr>
      </p:pic>
      <p:pic>
        <p:nvPicPr>
          <p:cNvPr id="7" name="Bài 9 - Chú Voi Con ở Bản Đôn Âm Nhạc Lớp 4.mp3">
            <a:hlinkClick r:id="" action="ppaction://media"/>
            <a:extLst>
              <a:ext uri="{FF2B5EF4-FFF2-40B4-BE49-F238E27FC236}">
                <a16:creationId xmlns:a16="http://schemas.microsoft.com/office/drawing/2014/main" id="{16BEDE58-D87C-4C24-A283-B5D996BEE4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04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4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" y="342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van dog chu voi c ban 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991308"/>
            <a:ext cx="8424936" cy="553403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9" name="CHU VOI CON O BAN 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7959" y="239093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35696" y="177739"/>
            <a:ext cx="7367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ĐỘNG PHỤ HỌA</a:t>
            </a:r>
          </a:p>
        </p:txBody>
      </p:sp>
    </p:spTree>
    <p:extLst>
      <p:ext uri="{BB962C8B-B14F-4D97-AF65-F5344CB8AC3E}">
        <p14:creationId xmlns:p14="http://schemas.microsoft.com/office/powerpoint/2010/main" val="1584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429000"/>
            <a:ext cx="350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i="1" dirty="0">
              <a:solidFill>
                <a:srgbClr val="093FB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6858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256490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28" y="6137920"/>
            <a:ext cx="6408712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HĐ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64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216</Words>
  <Application>Microsoft Office PowerPoint</Application>
  <PresentationFormat>On-screen Show (4:3)</PresentationFormat>
  <Paragraphs>22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41</cp:revision>
  <dcterms:created xsi:type="dcterms:W3CDTF">2021-03-21T03:21:49Z</dcterms:created>
  <dcterms:modified xsi:type="dcterms:W3CDTF">2022-03-21T04:58:16Z</dcterms:modified>
</cp:coreProperties>
</file>