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81" r:id="rId2"/>
    <p:sldId id="380" r:id="rId3"/>
    <p:sldId id="348" r:id="rId4"/>
    <p:sldId id="306" r:id="rId5"/>
    <p:sldId id="324" r:id="rId6"/>
    <p:sldId id="382" r:id="rId7"/>
    <p:sldId id="381" r:id="rId8"/>
    <p:sldId id="291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5887" y="392841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2" y="388843"/>
            <a:ext cx="5297713" cy="954107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6600FF"/>
                </a:solidFill>
              </a:rPr>
              <a:t>Chào mừng quý thầy cô và các bạn học sinh về dự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4982966" y="1467304"/>
            <a:ext cx="576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Nghe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7048072" y="197204"/>
            <a:ext cx="3698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25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4890498" y="868043"/>
            <a:ext cx="7701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57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6634" y="4037744"/>
            <a:ext cx="6554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eriod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UC MUG Cm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4536" y="3920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67070"/>
          <a:stretch>
            <a:fillRect/>
          </a:stretch>
        </p:blipFill>
        <p:spPr bwMode="auto">
          <a:xfrm>
            <a:off x="604462" y="698291"/>
            <a:ext cx="10983075" cy="58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3213" y="51959"/>
            <a:ext cx="455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 mừng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7329" y="221397"/>
            <a:ext cx="609600" cy="609600"/>
          </a:xfrm>
          <a:prstGeom prst="rect">
            <a:avLst/>
          </a:prstGeom>
        </p:spPr>
      </p:pic>
      <p:pic>
        <p:nvPicPr>
          <p:cNvPr id="11" name="NGHE MAU CHUC 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070" y="1254035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0587B4-2566-47AE-B002-C9B2CDE6077D}"/>
              </a:ext>
            </a:extLst>
          </p:cNvPr>
          <p:cNvSpPr txBox="1"/>
          <p:nvPr/>
        </p:nvSpPr>
        <p:spPr>
          <a:xfrm>
            <a:off x="8476180" y="698291"/>
            <a:ext cx="235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Nhạc: Nga</a:t>
            </a:r>
          </a:p>
          <a:p>
            <a:r>
              <a:rPr lang="vi-VN" dirty="0">
                <a:latin typeface="+mj-lt"/>
              </a:rPr>
              <a:t>Lời việt: Hoàng Lân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81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7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0472" y="71919"/>
            <a:ext cx="4963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HS NGHE HÁT  BẰNG VIDEO</a:t>
            </a:r>
          </a:p>
        </p:txBody>
      </p:sp>
      <p:pic>
        <p:nvPicPr>
          <p:cNvPr id="2" name="HAT MAU CHUC 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321" y="575353"/>
            <a:ext cx="11517332" cy="595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11074" y="0"/>
            <a:ext cx="4900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van dog chuc mu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369" y="707887"/>
            <a:ext cx="10972800" cy="57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8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10921"/>
            <a:ext cx="557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HS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2" name="Pentagon 1"/>
          <p:cNvSpPr/>
          <p:nvPr/>
        </p:nvSpPr>
        <p:spPr>
          <a:xfrm>
            <a:off x="1311215" y="4235570"/>
            <a:ext cx="3571335" cy="62972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336" y="4235570"/>
            <a:ext cx="4263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HS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xướng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5630" y="4365768"/>
            <a:ext cx="531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1311215" y="5161471"/>
            <a:ext cx="3571335" cy="62972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1215" y="5214725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8111" y="5183947"/>
            <a:ext cx="5313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bền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22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397090">
            <a:off x="4833259" y="1428996"/>
            <a:ext cx="5921828" cy="1633518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6" name="CHUC MUG Cm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6062" y="2442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111</Words>
  <Application>Microsoft Office PowerPoint</Application>
  <PresentationFormat>Widescreen</PresentationFormat>
  <Paragraphs>16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Times New Roman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265</cp:revision>
  <dcterms:created xsi:type="dcterms:W3CDTF">2020-08-30T12:35:12Z</dcterms:created>
  <dcterms:modified xsi:type="dcterms:W3CDTF">2022-03-05T03:52:52Z</dcterms:modified>
</cp:coreProperties>
</file>