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8" r:id="rId2"/>
    <p:sldId id="311" r:id="rId3"/>
    <p:sldId id="327" r:id="rId4"/>
    <p:sldId id="328" r:id="rId5"/>
    <p:sldId id="323" r:id="rId6"/>
    <p:sldId id="324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CD005-FC6E-4B84-A2A7-4B7C4DD59E13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9964B-C6BB-4ACA-B7E5-78836D9A91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15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1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1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microsoft.com/office/2007/relationships/media" Target="../media/media2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4602" y="4773386"/>
            <a:ext cx="22860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838200" y="36195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481" y="1809750"/>
            <a:ext cx="6637500" cy="267765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         1                               2      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</a:p>
          <a:p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08" y="2422723"/>
            <a:ext cx="2110692" cy="1891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59" y="2422723"/>
            <a:ext cx="2151475" cy="18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86814" y="439128"/>
            <a:ext cx="8134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31875"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9481" y="1461634"/>
            <a:ext cx="6637500" cy="267765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         1                               2      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</a:p>
          <a:p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08" y="2074607"/>
            <a:ext cx="2110692" cy="1891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59" y="2074607"/>
            <a:ext cx="2151475" cy="18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3" name="Karaoke mediva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7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2398"/>
            <a:ext cx="9144000" cy="488919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235633" y="2659628"/>
            <a:ext cx="694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  x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64886" y="3470783"/>
            <a:ext cx="694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  x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2398"/>
            <a:ext cx="9130286" cy="5155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-381000" y="-400050"/>
            <a:ext cx="2257811" cy="2627789"/>
            <a:chOff x="0" y="3120"/>
            <a:chExt cx="1536" cy="1200"/>
          </a:xfrm>
        </p:grpSpPr>
        <p:pic>
          <p:nvPicPr>
            <p:cNvPr id="18" name="Picture 17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 rot="5400000">
            <a:off x="7122165" y="-503354"/>
            <a:ext cx="2257811" cy="2627789"/>
            <a:chOff x="0" y="3120"/>
            <a:chExt cx="1536" cy="1200"/>
          </a:xfrm>
        </p:grpSpPr>
        <p:pic>
          <p:nvPicPr>
            <p:cNvPr id="24" name="Picture 23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hoad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itle 1"/>
          <p:cNvSpPr txBox="1">
            <a:spLocks/>
          </p:cNvSpPr>
          <p:nvPr/>
        </p:nvSpPr>
        <p:spPr>
          <a:xfrm>
            <a:off x="2131514" y="197304"/>
            <a:ext cx="5013470" cy="8063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42248" y="361950"/>
            <a:ext cx="8697158" cy="319296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50000"/>
              </a:lnSpc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250000"/>
              </a:lnSpc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250000"/>
              </a:lnSpc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250000"/>
              </a:lnSpc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7" y="1210931"/>
            <a:ext cx="694142" cy="56205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23" y="1235079"/>
            <a:ext cx="694142" cy="56205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28" y="1268429"/>
            <a:ext cx="694142" cy="56205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05" y="1227414"/>
            <a:ext cx="694142" cy="56205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1" y="2263629"/>
            <a:ext cx="694142" cy="56205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14" y="2241858"/>
            <a:ext cx="694142" cy="56205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30" y="2263629"/>
            <a:ext cx="694142" cy="56205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32" y="2241857"/>
            <a:ext cx="694142" cy="562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35" y="1184671"/>
            <a:ext cx="527876" cy="5388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74" y="1214152"/>
            <a:ext cx="527876" cy="5388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96213"/>
            <a:ext cx="527876" cy="5388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5" y="1210931"/>
            <a:ext cx="527876" cy="5388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9" y="2162788"/>
            <a:ext cx="527876" cy="5388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9" y="2214366"/>
            <a:ext cx="527876" cy="5388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77" y="2214366"/>
            <a:ext cx="527876" cy="5388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4" y="2241521"/>
            <a:ext cx="527876" cy="5388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1" y="3305097"/>
            <a:ext cx="694142" cy="5620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14" y="3283326"/>
            <a:ext cx="694142" cy="5620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29" y="3288049"/>
            <a:ext cx="694142" cy="5620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04" y="3217742"/>
            <a:ext cx="694142" cy="5620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99" y="3204256"/>
            <a:ext cx="527876" cy="5388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19" y="3255834"/>
            <a:ext cx="527876" cy="5388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97" y="3199542"/>
            <a:ext cx="527876" cy="53882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60" y="3328324"/>
            <a:ext cx="527876" cy="5388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1" y="4272791"/>
            <a:ext cx="694142" cy="56205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54" y="4251020"/>
            <a:ext cx="694142" cy="5620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72791"/>
            <a:ext cx="694142" cy="56205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251019"/>
            <a:ext cx="694142" cy="5620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71950"/>
            <a:ext cx="527876" cy="5388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276248"/>
            <a:ext cx="527876" cy="5388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223528"/>
            <a:ext cx="527876" cy="5388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24" y="4250683"/>
            <a:ext cx="527876" cy="538826"/>
          </a:xfrm>
          <a:prstGeom prst="rect">
            <a:avLst/>
          </a:prstGeom>
        </p:spPr>
      </p:pic>
      <p:pic>
        <p:nvPicPr>
          <p:cNvPr id="62" name="Karaoke thatdangyeu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1897.0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20413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3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5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Rectangle 6"/>
          <p:cNvSpPr/>
          <p:nvPr/>
        </p:nvSpPr>
        <p:spPr>
          <a:xfrm>
            <a:off x="685801" y="85725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8572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34086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cặp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4053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214</Words>
  <Application>Microsoft Office PowerPoint</Application>
  <PresentationFormat>On-screen Show (16:9)</PresentationFormat>
  <Paragraphs>39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41</cp:revision>
  <dcterms:created xsi:type="dcterms:W3CDTF">2020-08-25T01:37:24Z</dcterms:created>
  <dcterms:modified xsi:type="dcterms:W3CDTF">2022-02-27T05:08:01Z</dcterms:modified>
</cp:coreProperties>
</file>