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8" r:id="rId2"/>
    <p:sldId id="304" r:id="rId3"/>
    <p:sldId id="305" r:id="rId4"/>
    <p:sldId id="322" r:id="rId5"/>
    <p:sldId id="319" r:id="rId6"/>
    <p:sldId id="326" r:id="rId7"/>
    <p:sldId id="323" r:id="rId8"/>
    <p:sldId id="324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CD005-FC6E-4B84-A2A7-4B7C4DD59E13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964B-C6BB-4ACA-B7E5-78836D9A91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4602" y="4773386"/>
            <a:ext cx="2286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KHOI DONG GIONG Chim và cá hát bài hát cao độ~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5137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6" y="0"/>
            <a:ext cx="9167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6848" y="666750"/>
            <a:ext cx="822637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415" y="4857750"/>
            <a:ext cx="2917299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495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70" y="1581150"/>
            <a:ext cx="63246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1470" y="234315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1             2            3     4     5    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672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14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90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7- Thể hiện tiết tấ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cụ CĐ7 Ứng dụng đệm cho bài hát Thật đáng yê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685801" y="85725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8572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34086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405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118</Words>
  <Application>Microsoft Office PowerPoint</Application>
  <PresentationFormat>On-screen Show (16:9)</PresentationFormat>
  <Paragraphs>26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39</cp:revision>
  <dcterms:created xsi:type="dcterms:W3CDTF">2020-08-25T01:37:24Z</dcterms:created>
  <dcterms:modified xsi:type="dcterms:W3CDTF">2022-02-27T05:03:35Z</dcterms:modified>
</cp:coreProperties>
</file>